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Inter Tight Medium"/>
      <p:regular r:id="rId25"/>
      <p:bold r:id="rId26"/>
      <p:italic r:id="rId27"/>
      <p:boldItalic r:id="rId28"/>
    </p:embeddedFont>
    <p:embeddedFont>
      <p:font typeface="Inter Tight"/>
      <p:regular r:id="rId29"/>
      <p:bold r:id="rId30"/>
      <p:italic r:id="rId31"/>
      <p:boldItalic r:id="rId32"/>
    </p:embeddedFont>
    <p:embeddedFont>
      <p:font typeface="Roboto Mono"/>
      <p:regular r:id="rId33"/>
      <p:bold r:id="rId34"/>
      <p:italic r:id="rId35"/>
      <p:boldItalic r:id="rId36"/>
    </p:embeddedFont>
    <p:embeddedFont>
      <p:font typeface="Inter Tight SemiBol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TightMedium-bold.fntdata"/><Relationship Id="rId25" Type="http://schemas.openxmlformats.org/officeDocument/2006/relationships/font" Target="fonts/InterTightMedium-regular.fntdata"/><Relationship Id="rId28" Type="http://schemas.openxmlformats.org/officeDocument/2006/relationships/font" Target="fonts/InterTightMedium-boldItalic.fntdata"/><Relationship Id="rId27" Type="http://schemas.openxmlformats.org/officeDocument/2006/relationships/font" Target="fonts/InterTight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T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Tight-italic.fntdata"/><Relationship Id="rId30" Type="http://schemas.openxmlformats.org/officeDocument/2006/relationships/font" Target="fonts/InterTight-bold.fntdata"/><Relationship Id="rId11" Type="http://schemas.openxmlformats.org/officeDocument/2006/relationships/slide" Target="slides/slide5.xml"/><Relationship Id="rId33" Type="http://schemas.openxmlformats.org/officeDocument/2006/relationships/font" Target="fonts/RobotoMono-regular.fntdata"/><Relationship Id="rId10" Type="http://schemas.openxmlformats.org/officeDocument/2006/relationships/slide" Target="slides/slide4.xml"/><Relationship Id="rId32" Type="http://schemas.openxmlformats.org/officeDocument/2006/relationships/font" Target="fonts/InterTight-boldItalic.fntdata"/><Relationship Id="rId13" Type="http://schemas.openxmlformats.org/officeDocument/2006/relationships/slide" Target="slides/slide7.xml"/><Relationship Id="rId35" Type="http://schemas.openxmlformats.org/officeDocument/2006/relationships/font" Target="fonts/RobotoMono-italic.fntdata"/><Relationship Id="rId12" Type="http://schemas.openxmlformats.org/officeDocument/2006/relationships/slide" Target="slides/slide6.xml"/><Relationship Id="rId34" Type="http://schemas.openxmlformats.org/officeDocument/2006/relationships/font" Target="fonts/RobotoMono-bold.fntdata"/><Relationship Id="rId15" Type="http://schemas.openxmlformats.org/officeDocument/2006/relationships/slide" Target="slides/slide9.xml"/><Relationship Id="rId37" Type="http://schemas.openxmlformats.org/officeDocument/2006/relationships/font" Target="fonts/InterTightSemiBold-regular.fntdata"/><Relationship Id="rId14" Type="http://schemas.openxmlformats.org/officeDocument/2006/relationships/slide" Target="slides/slide8.xml"/><Relationship Id="rId36" Type="http://schemas.openxmlformats.org/officeDocument/2006/relationships/font" Target="fonts/RobotoMono-boldItalic.fntdata"/><Relationship Id="rId17" Type="http://schemas.openxmlformats.org/officeDocument/2006/relationships/slide" Target="slides/slide11.xml"/><Relationship Id="rId39" Type="http://schemas.openxmlformats.org/officeDocument/2006/relationships/font" Target="fonts/InterTightSemiBold-italic.fntdata"/><Relationship Id="rId16" Type="http://schemas.openxmlformats.org/officeDocument/2006/relationships/slide" Target="slides/slide10.xml"/><Relationship Id="rId38" Type="http://schemas.openxmlformats.org/officeDocument/2006/relationships/font" Target="fonts/InterTightSemi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llama.co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bcb334b4fc_2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3bcb334b4fc_2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i="1" lang="en">
                <a:solidFill>
                  <a:schemeClr val="dk1"/>
                </a:solidFill>
              </a:rPr>
              <a:t>Hey everyone, thanks for being here."</a:t>
            </a:r>
            <a:endParaRPr i="1">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"I know you’re probably hearing the words 'LLMs' and 'Agents' all over the place — ChatGPT this, AI that... and you might be wondering: where do I even begin?"</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"That’s exactly what this session is for — we’re going to strip it down, build things step-by-step, and by the end of this, you’ll not only understand what LLMs and Agents are — you’ll see how easy it is to actually build one yourself.</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Let’s dive in.</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lang="en">
                <a:solidFill>
                  <a:schemeClr val="dk1"/>
                </a:solidFill>
              </a:rPr>
              <a:t>This is our focus for the next 30–45 minutes. We’re not going super deep into theory — but we </a:t>
            </a:r>
            <a:r>
              <a:rPr i="1" lang="en">
                <a:solidFill>
                  <a:schemeClr val="dk1"/>
                </a:solidFill>
              </a:rPr>
              <a:t>are</a:t>
            </a:r>
            <a:r>
              <a:rPr lang="en">
                <a:solidFill>
                  <a:schemeClr val="dk1"/>
                </a:solidFill>
              </a:rPr>
              <a:t> going deep enough that you can leave here and start building.</a:t>
            </a:r>
            <a:endParaRPr i="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bcb334b4fc_2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3bcb334b4fc_2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bcb334b4fc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3bcb334b4fc_2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bcb334b4fc_2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3bcb334b4fc_2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far, we’ve been sending single messages. But real conversations need a loop — a way to keep chatting until the user wants to leave. Let’s do that.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"Hmm... did you notice something strange?"</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"Why do you think the bot didn’t remember what I just said?"</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Okay, so if we wanted our chatbot to remember things we've already told it — like a real assistant would — what do you think we’d need to change?</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lang="en">
                <a:solidFill>
                  <a:schemeClr val="dk1"/>
                </a:solidFill>
              </a:rPr>
              <a:t>What if instead of sending just the latest user input, we sent </a:t>
            </a:r>
            <a:r>
              <a:rPr b="1" lang="en">
                <a:solidFill>
                  <a:schemeClr val="dk1"/>
                </a:solidFill>
              </a:rPr>
              <a:t>the whole conversation</a:t>
            </a:r>
            <a:r>
              <a:rPr lang="en">
                <a:solidFill>
                  <a:schemeClr val="dk1"/>
                </a:solidFill>
              </a:rPr>
              <a:t> to the model each time?</a:t>
            </a:r>
            <a:endParaRPr i="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bcb334b4fc_2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3bcb334b4fc_2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i="1" lang="en">
                <a:solidFill>
                  <a:schemeClr val="dk1"/>
                </a:solidFill>
              </a:rPr>
              <a:t>Exactly. That’s what we do in Step 2 — we keep a list of all messages, including the model’s own replies, and send it along each time."</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"Let me show you how simple that is.</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Boom. Context-aware assistant, just by maintaining a list.</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The model itself is still stateless — it doesn’t remember anything by default."</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"We give it memory by sending all past messages — we are its brain.</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What else could we do with this memory? Could we summarize it? Save it to a file? Clear it halfway through?</a:t>
            </a:r>
            <a:endParaRPr i="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bcb334b4fc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3bcb334b4fc_2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far, we’ve built a chatbot that can remember things and hold a conversation. Pretty cool, right?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Now imagine if we wanted to go a bit further…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What if we wanted the chatbot to </a:t>
            </a:r>
            <a:r>
              <a:rPr b="1" lang="en">
                <a:solidFill>
                  <a:schemeClr val="dk1"/>
                </a:solidFill>
              </a:rPr>
              <a:t>do something</a:t>
            </a:r>
            <a:r>
              <a:rPr lang="en">
                <a:solidFill>
                  <a:schemeClr val="dk1"/>
                </a:solidFill>
              </a:rPr>
              <a:t> — like look something up on the internet, fetch weather, do math, or even send an email?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Exactly. But the LLM itself doesn’t know how to do that. It's like a smart brain with no hands."</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"So how do we give it hands?</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lang="en">
                <a:solidFill>
                  <a:schemeClr val="dk1"/>
                </a:solidFill>
              </a:rPr>
              <a:t>We need to give it </a:t>
            </a:r>
            <a:r>
              <a:rPr b="1" lang="en">
                <a:solidFill>
                  <a:schemeClr val="dk1"/>
                </a:solidFill>
              </a:rPr>
              <a:t>tools</a:t>
            </a:r>
            <a:r>
              <a:rPr lang="en">
                <a:solidFill>
                  <a:schemeClr val="dk1"/>
                </a:solidFill>
              </a:rPr>
              <a:t>.</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But it also needs to know </a:t>
            </a:r>
            <a:r>
              <a:rPr b="1" lang="en">
                <a:solidFill>
                  <a:schemeClr val="dk1"/>
                </a:solidFill>
              </a:rPr>
              <a:t>when</a:t>
            </a:r>
            <a:r>
              <a:rPr lang="en">
                <a:solidFill>
                  <a:schemeClr val="dk1"/>
                </a:solidFill>
              </a:rPr>
              <a:t> and </a:t>
            </a:r>
            <a:r>
              <a:rPr b="1" lang="en">
                <a:solidFill>
                  <a:schemeClr val="dk1"/>
                </a:solidFill>
              </a:rPr>
              <a:t>why</a:t>
            </a:r>
            <a:r>
              <a:rPr lang="en">
                <a:solidFill>
                  <a:schemeClr val="dk1"/>
                </a:solidFill>
              </a:rPr>
              <a:t> to use them, right?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And that’s what an </a:t>
            </a:r>
            <a:r>
              <a:rPr b="1" lang="en">
                <a:solidFill>
                  <a:schemeClr val="dk1"/>
                </a:solidFill>
              </a:rPr>
              <a:t>Agent</a:t>
            </a:r>
            <a:r>
              <a:rPr lang="en">
                <a:solidFill>
                  <a:schemeClr val="dk1"/>
                </a:solidFill>
              </a:rPr>
              <a:t> is.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Not just a chatbot. Not just a model that replies. An Agent is an LLM with </a:t>
            </a:r>
            <a:r>
              <a:rPr b="1" lang="en">
                <a:solidFill>
                  <a:schemeClr val="dk1"/>
                </a:solidFill>
              </a:rPr>
              <a:t>memory</a:t>
            </a:r>
            <a:r>
              <a:rPr lang="en">
                <a:solidFill>
                  <a:schemeClr val="dk1"/>
                </a:solidFill>
              </a:rPr>
              <a:t>, </a:t>
            </a:r>
            <a:r>
              <a:rPr b="1" lang="en">
                <a:solidFill>
                  <a:schemeClr val="dk1"/>
                </a:solidFill>
              </a:rPr>
              <a:t>tools</a:t>
            </a:r>
            <a:r>
              <a:rPr lang="en">
                <a:solidFill>
                  <a:schemeClr val="dk1"/>
                </a:solidFill>
              </a:rPr>
              <a:t>, and </a:t>
            </a:r>
            <a:r>
              <a:rPr b="1" lang="en">
                <a:solidFill>
                  <a:schemeClr val="dk1"/>
                </a:solidFill>
              </a:rPr>
              <a:t>goals</a:t>
            </a:r>
            <a:r>
              <a:rPr lang="en">
                <a:solidFill>
                  <a:schemeClr val="dk1"/>
                </a:solidFill>
              </a:rPr>
              <a:t> — capable of acting on its own</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bcb334b4fc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3bcb334b4fc_2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Now that you've met LLMs and Agents, here’s where it gets really exciting… If you had an AI Agent right now, what would you want it to do for you?</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Those are perfect use cases. And the best part? With LangChain and tools, </a:t>
            </a:r>
            <a:r>
              <a:rPr b="1" lang="en">
                <a:solidFill>
                  <a:schemeClr val="dk1"/>
                </a:solidFill>
              </a:rPr>
              <a:t>you can build those agents yourself</a:t>
            </a:r>
            <a:r>
              <a:rPr lang="en">
                <a:solidFill>
                  <a:schemeClr val="dk1"/>
                </a:solidFill>
              </a:rPr>
              <a: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Agents are not just answering questions.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They’re </a:t>
            </a:r>
            <a:r>
              <a:rPr b="1" lang="en">
                <a:solidFill>
                  <a:schemeClr val="dk1"/>
                </a:solidFill>
              </a:rPr>
              <a:t>deciding what actions to take</a:t>
            </a:r>
            <a:r>
              <a:rPr lang="en">
                <a:solidFill>
                  <a:schemeClr val="dk1"/>
                </a:solidFill>
              </a:rPr>
              <a:t> to help you reach your goal. That’s where AI becomes truly useful.</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bcb334b4fc_2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3bcb334b4fc_2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Alright, I’ll pause here — what questions do you have? What ideas are you curious about? What would you want to build?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bcb334b4fc_2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3bcb334b4fc_2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i="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bcb334b4fc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3bcb334b4fc_2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i="1" lang="en">
                <a:solidFill>
                  <a:schemeClr val="dk1"/>
                </a:solidFill>
              </a:rPr>
              <a:t>"Thanks for being such a patient and curious audience — I know I probably threw a lot at you."</a:t>
            </a:r>
            <a:endParaRPr i="1">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"If you were confused at any point, great — that means we’re learning."</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"Seriously though, I hope you had fun and got a glimpse of just how powerful and fun this LLM + Agents world can be."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bcb334b4fc_2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bcb334b4fc_2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i="1" lang="en">
                <a:solidFill>
                  <a:schemeClr val="dk1"/>
                </a:solidFill>
              </a:rPr>
              <a:t>Here’s what our journey looks like."</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"We’ll start with a quick story of what are llms and how we even got to LLMs. Then we’ll meet a local LLM.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We will then control it’s behavior and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Then we’ll build a chatbot —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and make it smarter step-by-step until it becomes something more than just a chatbot:</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 it becomes an </a:t>
            </a:r>
            <a:r>
              <a:rPr b="1" i="1" lang="en">
                <a:solidFill>
                  <a:schemeClr val="dk1"/>
                </a:solidFill>
              </a:rPr>
              <a:t>agent</a:t>
            </a:r>
            <a:endParaRPr b="1" i="1">
              <a:solidFill>
                <a:schemeClr val="dk1"/>
              </a:solidFill>
            </a:endParaRPr>
          </a:p>
          <a:p>
            <a:pPr indent="0" lvl="0" marL="0" rtl="0" algn="l">
              <a:lnSpc>
                <a:spcPct val="100000"/>
              </a:lnSpc>
              <a:spcBef>
                <a:spcPts val="0"/>
              </a:spcBef>
              <a:spcAft>
                <a:spcPts val="0"/>
              </a:spcAft>
              <a:buSzPts val="1100"/>
              <a:buNone/>
            </a:pPr>
            <a:r>
              <a:t/>
            </a:r>
            <a:endParaRPr b="1" i="1">
              <a:solidFill>
                <a:schemeClr val="dk1"/>
              </a:solidFill>
            </a:endParaRPr>
          </a:p>
          <a:p>
            <a:pPr indent="0" lvl="0" marL="0" rtl="0" algn="l">
              <a:lnSpc>
                <a:spcPct val="100000"/>
              </a:lnSpc>
              <a:spcBef>
                <a:spcPts val="0"/>
              </a:spcBef>
              <a:spcAft>
                <a:spcPts val="0"/>
              </a:spcAft>
              <a:buSzPts val="1100"/>
              <a:buNone/>
            </a:pPr>
            <a:r>
              <a:t/>
            </a:r>
            <a:endParaRPr b="1" i="1">
              <a:solidFill>
                <a:schemeClr val="dk1"/>
              </a:solidFill>
            </a:endParaRPr>
          </a:p>
          <a:p>
            <a:pPr indent="0" lvl="0" marL="0" rtl="0" algn="l">
              <a:lnSpc>
                <a:spcPct val="100000"/>
              </a:lnSpc>
              <a:spcBef>
                <a:spcPts val="0"/>
              </a:spcBef>
              <a:spcAft>
                <a:spcPts val="0"/>
              </a:spcAft>
              <a:buSzPts val="1100"/>
              <a:buNone/>
            </a:pPr>
            <a:r>
              <a:rPr b="1" i="1" lang="en">
                <a:solidFill>
                  <a:schemeClr val="dk1"/>
                </a:solidFill>
              </a:rPr>
              <a:t>"By the end, you’ll have the mental model and some code patterns to go further on your own."</a:t>
            </a:r>
            <a:endParaRPr b="1" i="1">
              <a:solidFill>
                <a:schemeClr val="dk1"/>
              </a:solidFill>
            </a:endParaRPr>
          </a:p>
          <a:p>
            <a:pPr indent="0" lvl="0" marL="0" rtl="0" algn="l">
              <a:lnSpc>
                <a:spcPct val="100000"/>
              </a:lnSpc>
              <a:spcBef>
                <a:spcPts val="0"/>
              </a:spcBef>
              <a:spcAft>
                <a:spcPts val="0"/>
              </a:spcAft>
              <a:buSzPts val="1100"/>
              <a:buNone/>
            </a:pPr>
            <a:r>
              <a:t/>
            </a:r>
            <a:endParaRPr b="1" i="1">
              <a:solidFill>
                <a:schemeClr val="dk1"/>
              </a:solidFill>
            </a:endParaRPr>
          </a:p>
          <a:p>
            <a:pPr indent="0" lvl="0" marL="0" rtl="0" algn="l">
              <a:lnSpc>
                <a:spcPct val="100000"/>
              </a:lnSpc>
              <a:spcBef>
                <a:spcPts val="0"/>
              </a:spcBef>
              <a:spcAft>
                <a:spcPts val="0"/>
              </a:spcAft>
              <a:buSzPts val="1100"/>
              <a:buNone/>
            </a:pPr>
            <a:r>
              <a:t/>
            </a:r>
            <a:endParaRPr b="1" i="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bcb334b4fc_2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3bcb334b4fc_2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Large Lanugage Models</a:t>
            </a:r>
            <a:endParaRPr/>
          </a:p>
          <a:p>
            <a:pPr indent="0" lvl="0" marL="0" rtl="0" algn="l">
              <a:lnSpc>
                <a:spcPct val="100000"/>
              </a:lnSpc>
              <a:spcBef>
                <a:spcPts val="0"/>
              </a:spcBef>
              <a:spcAft>
                <a:spcPts val="0"/>
              </a:spcAft>
              <a:buSzPts val="1100"/>
              <a:buNone/>
            </a:pPr>
            <a:r>
              <a:rPr lang="en"/>
              <a:t>Trained on so so so so much data</a:t>
            </a:r>
            <a:endParaRPr/>
          </a:p>
          <a:p>
            <a:pPr indent="0" lvl="0" marL="0" rtl="0" algn="l">
              <a:lnSpc>
                <a:spcPct val="100000"/>
              </a:lnSpc>
              <a:spcBef>
                <a:spcPts val="0"/>
              </a:spcBef>
              <a:spcAft>
                <a:spcPts val="0"/>
              </a:spcAft>
              <a:buSzPts val="1100"/>
              <a:buNone/>
            </a:pPr>
            <a:r>
              <a:rPr lang="en"/>
              <a:t>Trained for hours and hours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Who here has heard of transformers? I am talking about models not the movies guys…</a:t>
            </a:r>
            <a:endParaRPr/>
          </a:p>
          <a:p>
            <a:pPr indent="0" lvl="0" marL="0" rtl="0" algn="l">
              <a:lnSpc>
                <a:spcPct val="100000"/>
              </a:lnSpc>
              <a:spcBef>
                <a:spcPts val="0"/>
              </a:spcBef>
              <a:spcAft>
                <a:spcPts val="0"/>
              </a:spcAft>
              <a:buSzPts val="1100"/>
              <a:buNone/>
            </a:pPr>
            <a:r>
              <a:t/>
            </a:r>
            <a:endParaRPr/>
          </a:p>
          <a:p>
            <a:pPr indent="0" lvl="0" marL="381000" marR="381000" rtl="0" algn="l">
              <a:lnSpc>
                <a:spcPct val="115000"/>
              </a:lnSpc>
              <a:spcBef>
                <a:spcPts val="1200"/>
              </a:spcBef>
              <a:spcAft>
                <a:spcPts val="0"/>
              </a:spcAft>
              <a:buClr>
                <a:schemeClr val="dk1"/>
              </a:buClr>
              <a:buSzPts val="1100"/>
              <a:buFont typeface="Arial"/>
              <a:buNone/>
            </a:pPr>
            <a:r>
              <a:rPr i="1" lang="en">
                <a:solidFill>
                  <a:schemeClr val="dk1"/>
                </a:solidFill>
              </a:rPr>
              <a:t>"Imagine teaching a child to write a sentence by only showing them the previous word. You say 'The', and the child tries to guess what comes next. Maybe they say 'cat'. Then you say, 'The cat', and they try the next word. 'sat' maybe. It kind of works. But it’s limited, right? They don't know the full sentence or where it’s going — they just guess based on what they just saw."</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Early Days – Predicting One Word at a Time</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n">
                <a:solidFill>
                  <a:schemeClr val="dk1"/>
                </a:solidFill>
              </a:rPr>
              <a:t>"That’s how early models worked. We fed them words one by one, and they predicted the next one based only on a very short memory — like trying to finish a sentence while forgetting what was said just a few words ago."</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Then Came LSTMs – A Better Short-Term Memory</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n">
                <a:solidFill>
                  <a:schemeClr val="dk1"/>
                </a:solidFill>
              </a:rPr>
              <a:t>"Then came LSTMs — Long Short-Term Memory networks. These were a big deal! They gave models a better memory of what came before. Now the model could remember a bit more context — maybe the whole sentence. It was like giving the child a notepad to jot down important parts of the conversation."</a:t>
            </a:r>
            <a:endParaRPr i="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n">
                <a:solidFill>
                  <a:schemeClr val="dk1"/>
                </a:solidFill>
              </a:rPr>
              <a:t>"But still, it was slow. Sequential. Word by word. And sometimes, it forgot things it really shouldn’t have."</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2017 – The Breakthrough Year</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n">
                <a:solidFill>
                  <a:schemeClr val="dk1"/>
                </a:solidFill>
              </a:rPr>
              <a:t>"And then… came the breakthrough. In 2017, a team at Google published a paper with a bold title: 'Attention Is All You Need.' And they meant it. They introduced something called </a:t>
            </a:r>
            <a:r>
              <a:rPr b="1" i="1" lang="en">
                <a:solidFill>
                  <a:schemeClr val="dk1"/>
                </a:solidFill>
              </a:rPr>
              <a:t>Transformers</a:t>
            </a:r>
            <a:r>
              <a:rPr i="1" lang="en">
                <a:solidFill>
                  <a:schemeClr val="dk1"/>
                </a:solidFill>
              </a:rPr>
              <a:t> — a new kind of architecture that could read an entire sentence, paragraph, or even a book </a:t>
            </a:r>
            <a:r>
              <a:rPr b="1" i="1" lang="en">
                <a:solidFill>
                  <a:schemeClr val="dk1"/>
                </a:solidFill>
              </a:rPr>
              <a:t>all at once</a:t>
            </a:r>
            <a:r>
              <a:rPr i="1" lang="en">
                <a:solidFill>
                  <a:schemeClr val="dk1"/>
                </a:solidFill>
              </a:rPr>
              <a:t>, and figure out which words mattered most."</a:t>
            </a:r>
            <a:endParaRPr i="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n">
                <a:solidFill>
                  <a:schemeClr val="dk1"/>
                </a:solidFill>
              </a:rPr>
              <a:t>"No more going one word at a time. It was like giving our model the superpower to </a:t>
            </a:r>
            <a:r>
              <a:rPr b="1" i="1" lang="en">
                <a:solidFill>
                  <a:schemeClr val="dk1"/>
                </a:solidFill>
              </a:rPr>
              <a:t>pay attention to everything, everywhere, all at once.</a:t>
            </a:r>
            <a:r>
              <a:rPr i="1" lang="en">
                <a:solidFill>
                  <a:schemeClr val="dk1"/>
                </a:solidFill>
              </a:rPr>
              <a:t>"</a:t>
            </a: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This Gave Birth to LLMs</a:t>
            </a:r>
            <a:endParaRPr b="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n">
                <a:solidFill>
                  <a:schemeClr val="dk1"/>
                </a:solidFill>
              </a:rPr>
              <a:t>"That was the moment everything changed. Transformers became the backbone of today’s large language models — models like GPT, BERT, and many more."</a:t>
            </a:r>
            <a:endParaRPr i="1">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i="1" lang="en">
                <a:solidFill>
                  <a:schemeClr val="dk1"/>
                </a:solidFill>
              </a:rPr>
              <a:t>"And from there, the idea grew: what if we trained a transformer on all the text on the internet? What if we scaled it up massively? That’s how we got to </a:t>
            </a:r>
            <a:r>
              <a:rPr b="1" i="1" lang="en">
                <a:solidFill>
                  <a:schemeClr val="dk1"/>
                </a:solidFill>
              </a:rPr>
              <a:t>LLMs — Large Language Models</a:t>
            </a:r>
            <a:r>
              <a:rPr i="1" lang="en">
                <a:solidFill>
                  <a:schemeClr val="dk1"/>
                </a:solidFill>
              </a:rPr>
              <a:t> — the text prediction engines like ChatGPT that we use today."</a:t>
            </a:r>
            <a:endParaRPr i="1">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bcb334b4fc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3bcb334b4fc_2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Ollama Installation - </a:t>
            </a:r>
            <a:r>
              <a:rPr lang="en" u="sng">
                <a:solidFill>
                  <a:schemeClr val="hlink"/>
                </a:solidFill>
                <a:hlinkClick r:id="rId2"/>
              </a:rPr>
              <a:t>https://ollama.com/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So we just talked about what LLMs are. Now… let’s meet one."</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"Not a theoretical model — a real one, running on my machine."</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LangChain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Say:</a:t>
            </a:r>
            <a:br>
              <a:rPr b="1" lang="en">
                <a:solidFill>
                  <a:schemeClr val="dk1"/>
                </a:solidFill>
              </a:rPr>
            </a:br>
            <a:br>
              <a:rPr b="1" lang="en">
                <a:solidFill>
                  <a:schemeClr val="dk1"/>
                </a:solidFill>
              </a:rPr>
            </a:br>
            <a:br>
              <a:rPr b="1" lang="en">
                <a:solidFill>
                  <a:schemeClr val="dk1"/>
                </a:solidFill>
              </a:rPr>
            </a:br>
            <a:r>
              <a:rPr lang="en">
                <a:solidFill>
                  <a:schemeClr val="dk1"/>
                </a:solidFill>
              </a:rPr>
              <a:t> </a:t>
            </a:r>
            <a:r>
              <a:rPr i="1" lang="en">
                <a:solidFill>
                  <a:schemeClr val="dk1"/>
                </a:solidFill>
              </a:rPr>
              <a:t>"LangChain is like the middleware or glue that helps apps — like the one we’re about to see — talk to LLMs. It abstracts away the boilerplate so you can focus on what the AI says, not how to wire it all together."</a:t>
            </a:r>
            <a:br>
              <a:rPr i="1" lang="en">
                <a:solidFill>
                  <a:schemeClr val="dk1"/>
                </a:solidFill>
              </a:rPr>
            </a:br>
            <a:br>
              <a:rPr i="1" lang="en">
                <a:solidFill>
                  <a:schemeClr val="dk1"/>
                </a:solidFill>
              </a:rPr>
            </a:br>
            <a:endParaRPr i="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Ollama</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Say:</a:t>
            </a:r>
            <a:br>
              <a:rPr b="1" lang="en">
                <a:solidFill>
                  <a:schemeClr val="dk1"/>
                </a:solidFill>
              </a:rPr>
            </a:br>
            <a:br>
              <a:rPr b="1" lang="en">
                <a:solidFill>
                  <a:schemeClr val="dk1"/>
                </a:solidFill>
              </a:rPr>
            </a:br>
            <a:br>
              <a:rPr b="1" lang="en">
                <a:solidFill>
                  <a:schemeClr val="dk1"/>
                </a:solidFill>
              </a:rPr>
            </a:br>
            <a:r>
              <a:rPr lang="en">
                <a:solidFill>
                  <a:schemeClr val="dk1"/>
                </a:solidFill>
              </a:rPr>
              <a:t> </a:t>
            </a:r>
            <a:r>
              <a:rPr i="1" lang="en">
                <a:solidFill>
                  <a:schemeClr val="dk1"/>
                </a:solidFill>
              </a:rPr>
              <a:t>"Ollama is a tool that lets you run open-source AI models </a:t>
            </a:r>
            <a:r>
              <a:rPr b="1" i="1" lang="en">
                <a:solidFill>
                  <a:schemeClr val="dk1"/>
                </a:solidFill>
              </a:rPr>
              <a:t>locally</a:t>
            </a:r>
            <a:r>
              <a:rPr i="1" lang="en">
                <a:solidFill>
                  <a:schemeClr val="dk1"/>
                </a:solidFill>
              </a:rPr>
              <a:t>. That’s right — no need to use OpenAI or go online. I can have my own private AI running on my machine."</a:t>
            </a:r>
            <a:br>
              <a:rPr i="1" lang="en">
                <a:solidFill>
                  <a:schemeClr val="dk1"/>
                </a:solidFill>
              </a:rPr>
            </a:br>
            <a:r>
              <a:rPr lang="en">
                <a:solidFill>
                  <a:schemeClr val="dk1"/>
                </a:solidFill>
              </a:rPr>
              <a:t> </a:t>
            </a:r>
            <a:r>
              <a:rPr i="1" lang="en">
                <a:solidFill>
                  <a:schemeClr val="dk1"/>
                </a:solidFill>
              </a:rPr>
              <a:t>"It’s incredibly simple to install and use."</a:t>
            </a:r>
            <a:endParaRPr i="1">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SPEND TIME AROUND Ollama installation on windows and ubuntu.</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"So we saw how we can change model behavior using temperature. But that’s just one of many knobs."</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"There are </a:t>
            </a:r>
            <a:r>
              <a:rPr b="1" i="1" lang="en">
                <a:solidFill>
                  <a:schemeClr val="dk1"/>
                </a:solidFill>
              </a:rPr>
              <a:t>other parameters</a:t>
            </a:r>
            <a:r>
              <a:rPr i="1" lang="en">
                <a:solidFill>
                  <a:schemeClr val="dk1"/>
                </a:solidFill>
              </a:rPr>
              <a:t> like </a:t>
            </a:r>
            <a:r>
              <a:rPr i="1" lang="en">
                <a:solidFill>
                  <a:srgbClr val="188038"/>
                </a:solidFill>
                <a:latin typeface="Roboto Mono"/>
                <a:ea typeface="Roboto Mono"/>
                <a:cs typeface="Roboto Mono"/>
                <a:sym typeface="Roboto Mono"/>
              </a:rPr>
              <a:t>top_p</a:t>
            </a:r>
            <a:r>
              <a:rPr i="1" lang="en">
                <a:solidFill>
                  <a:schemeClr val="dk1"/>
                </a:solidFill>
              </a:rPr>
              <a:t>, </a:t>
            </a:r>
            <a:r>
              <a:rPr i="1" lang="en">
                <a:solidFill>
                  <a:srgbClr val="188038"/>
                </a:solidFill>
                <a:latin typeface="Roboto Mono"/>
                <a:ea typeface="Roboto Mono"/>
                <a:cs typeface="Roboto Mono"/>
                <a:sym typeface="Roboto Mono"/>
              </a:rPr>
              <a:t>top_k</a:t>
            </a:r>
            <a:r>
              <a:rPr i="1" lang="en">
                <a:solidFill>
                  <a:schemeClr val="dk1"/>
                </a:solidFill>
              </a:rPr>
              <a:t>, </a:t>
            </a:r>
            <a:r>
              <a:rPr i="1" lang="en">
                <a:solidFill>
                  <a:srgbClr val="188038"/>
                </a:solidFill>
                <a:latin typeface="Roboto Mono"/>
                <a:ea typeface="Roboto Mono"/>
                <a:cs typeface="Roboto Mono"/>
                <a:sym typeface="Roboto Mono"/>
              </a:rPr>
              <a:t>frequency_penalty</a:t>
            </a:r>
            <a:r>
              <a:rPr i="1" lang="en">
                <a:solidFill>
                  <a:schemeClr val="dk1"/>
                </a:solidFill>
              </a:rPr>
              <a:t>, etc., that give you even more control over how the model thinks — but I’ll leave those for you to explore later."</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lang="en">
                <a:solidFill>
                  <a:schemeClr val="dk1"/>
                </a:solidFill>
              </a:rPr>
              <a:t>Now here’s something deeper to think about: </a:t>
            </a:r>
            <a:r>
              <a:rPr b="1" lang="en">
                <a:solidFill>
                  <a:schemeClr val="dk1"/>
                </a:solidFill>
              </a:rPr>
              <a:t>How do we control the output? How do we actually guide the model to follow our instructions reliably?</a:t>
            </a:r>
            <a:r>
              <a:rPr lang="en">
                <a:solidFill>
                  <a:schemeClr val="dk1"/>
                </a:solidFill>
              </a:rPr>
              <a:t>"</a:t>
            </a:r>
            <a:endParaRPr i="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bcb334b4fc_2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3bcb334b4fc_2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how modern LLMs — like ChatGPT and your local Ollama models — are structured behind the scenes. You’re not just sending one big prompt. You’re sending a sequence of messages, and each has a role."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"And just like that, the model knows it’s supposed to be a translator — </a:t>
            </a:r>
            <a:r>
              <a:rPr b="1" lang="en">
                <a:solidFill>
                  <a:schemeClr val="dk1"/>
                </a:solidFill>
              </a:rPr>
              <a:t>not because the user asked</a:t>
            </a:r>
            <a:r>
              <a:rPr lang="en">
                <a:solidFill>
                  <a:schemeClr val="dk1"/>
                </a:solidFill>
              </a:rPr>
              <a:t>, but because the system message told it how to behave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So to recap: controlling an LLM isn't just about what you say — it’s about </a:t>
            </a:r>
            <a:r>
              <a:rPr b="1" i="1" lang="en">
                <a:solidFill>
                  <a:schemeClr val="dk1"/>
                </a:solidFill>
              </a:rPr>
              <a:t>how you say it</a:t>
            </a:r>
            <a:r>
              <a:rPr i="1" lang="en">
                <a:solidFill>
                  <a:schemeClr val="dk1"/>
                </a:solidFill>
              </a:rPr>
              <a:t>, and in </a:t>
            </a:r>
            <a:r>
              <a:rPr b="1" i="1" lang="en">
                <a:solidFill>
                  <a:schemeClr val="dk1"/>
                </a:solidFill>
              </a:rPr>
              <a:t>what role</a:t>
            </a:r>
            <a:r>
              <a:rPr i="1" lang="en">
                <a:solidFill>
                  <a:schemeClr val="dk1"/>
                </a:solidFill>
              </a:rPr>
              <a:t>."</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"System messages give you </a:t>
            </a:r>
            <a:r>
              <a:rPr b="1" i="1" lang="en">
                <a:solidFill>
                  <a:schemeClr val="dk1"/>
                </a:solidFill>
              </a:rPr>
              <a:t>control over personality, style, tone, and behavior</a:t>
            </a:r>
            <a:r>
              <a:rPr i="1" lang="en">
                <a:solidFill>
                  <a:schemeClr val="dk1"/>
                </a:solidFill>
              </a:rPr>
              <a:t> — and are the foundation for building smart, consistent AI agents.</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Let’s try that for a bit shall we… let’s give persona… and a name.</a:t>
            </a:r>
            <a:endParaRPr i="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bcb334b4fc_2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3bcb334b4fc_2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We’ve seen how system prompts can shape behavior. But when you want an LLM to consistently act a certain way — especially in more complex apps or agent systems — that’s where </a:t>
            </a:r>
            <a:r>
              <a:rPr b="1" lang="en">
                <a:solidFill>
                  <a:schemeClr val="dk1"/>
                </a:solidFill>
              </a:rPr>
              <a:t>prompt engineering</a:t>
            </a:r>
            <a:r>
              <a:rPr lang="en">
                <a:solidFill>
                  <a:schemeClr val="dk1"/>
                </a:solidFill>
              </a:rPr>
              <a:t> comes in..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Prompt engineering is like UX design — but for AI. You’re not designing buttons; you’re designing </a:t>
            </a:r>
            <a:r>
              <a:rPr b="1" lang="en">
                <a:solidFill>
                  <a:schemeClr val="dk1"/>
                </a:solidFill>
              </a:rPr>
              <a:t>thought patterns</a:t>
            </a:r>
            <a:r>
              <a:rPr lang="en">
                <a:solidFill>
                  <a:schemeClr val="dk1"/>
                </a:solidFill>
              </a:rPr>
              <a: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How you frame a prompt can make the difference between a genius answer and a total failure.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bcb334b4fc_2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3bcb334b4fc_2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Let’s explore the main techniques that help you control output, tone, and behavior.</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381000" marR="381000" rtl="0" algn="l">
              <a:lnSpc>
                <a:spcPct val="115000"/>
              </a:lnSpc>
              <a:spcBef>
                <a:spcPts val="1200"/>
              </a:spcBef>
              <a:spcAft>
                <a:spcPts val="0"/>
              </a:spcAft>
              <a:buSzPts val="1100"/>
              <a:buNone/>
            </a:pPr>
            <a:r>
              <a:rPr i="1" lang="en">
                <a:solidFill>
                  <a:schemeClr val="dk1"/>
                </a:solidFill>
              </a:rPr>
              <a:t>So why does this matter? Because prompting isn’t just a trick — it’s becoming a full-blown discipline."</a:t>
            </a:r>
            <a:br>
              <a:rPr i="1" lang="en">
                <a:solidFill>
                  <a:schemeClr val="dk1"/>
                </a:solidFill>
              </a:rPr>
            </a:br>
            <a:r>
              <a:rPr lang="en">
                <a:solidFill>
                  <a:schemeClr val="dk1"/>
                </a:solidFill>
              </a:rPr>
              <a:t> </a:t>
            </a:r>
            <a:r>
              <a:rPr i="1" lang="en">
                <a:solidFill>
                  <a:schemeClr val="dk1"/>
                </a:solidFill>
              </a:rPr>
              <a:t>"In fact, companies are hiring </a:t>
            </a:r>
            <a:r>
              <a:rPr b="1" i="1" lang="en">
                <a:solidFill>
                  <a:schemeClr val="dk1"/>
                </a:solidFill>
              </a:rPr>
              <a:t>Prompt Engineers</a:t>
            </a:r>
            <a:r>
              <a:rPr i="1" lang="en">
                <a:solidFill>
                  <a:schemeClr val="dk1"/>
                </a:solidFill>
              </a:rPr>
              <a:t> to shape how their models respond."</a:t>
            </a:r>
            <a:br>
              <a:rPr i="1" lang="en">
                <a:solidFill>
                  <a:schemeClr val="dk1"/>
                </a:solidFill>
              </a:rPr>
            </a:br>
            <a:r>
              <a:rPr lang="en">
                <a:solidFill>
                  <a:schemeClr val="dk1"/>
                </a:solidFill>
              </a:rPr>
              <a:t> </a:t>
            </a:r>
            <a:r>
              <a:rPr i="1" lang="en">
                <a:solidFill>
                  <a:schemeClr val="dk1"/>
                </a:solidFill>
              </a:rPr>
              <a:t>"Prompting gives you a way to 'program' AI </a:t>
            </a:r>
            <a:r>
              <a:rPr b="1" i="1" lang="en">
                <a:solidFill>
                  <a:schemeClr val="dk1"/>
                </a:solidFill>
              </a:rPr>
              <a:t>without code</a:t>
            </a:r>
            <a:r>
              <a:rPr i="1" lang="en">
                <a:solidFill>
                  <a:schemeClr val="dk1"/>
                </a:solidFill>
              </a:rPr>
              <a:t> — it’s like soft logic, written in natural language."</a:t>
            </a:r>
            <a:endParaRPr i="1">
              <a:solidFill>
                <a:schemeClr val="dk1"/>
              </a:solidFill>
            </a:endParaRPr>
          </a:p>
          <a:p>
            <a:pPr indent="0" lvl="0" marL="381000" marR="381000" rtl="0" algn="l">
              <a:lnSpc>
                <a:spcPct val="115000"/>
              </a:lnSpc>
              <a:spcBef>
                <a:spcPts val="1200"/>
              </a:spcBef>
              <a:spcAft>
                <a:spcPts val="0"/>
              </a:spcAft>
              <a:buSzPts val="1100"/>
              <a:buNone/>
            </a:pPr>
            <a:r>
              <a:rPr i="1" lang="en">
                <a:solidFill>
                  <a:schemeClr val="dk1"/>
                </a:solidFill>
              </a:rPr>
              <a:t>"And when you combine good prompting with system roles and LangChain… you’re not just asking questions — you're building intelligent behaviors.</a:t>
            </a:r>
            <a:endParaRPr i="1">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bcb334b4fc_2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3bcb334b4fc_2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bcb334b4fc_2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bcb334b4fc_2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grpSp>
        <p:nvGrpSpPr>
          <p:cNvPr id="55" name="Google Shape;55;p14"/>
          <p:cNvGrpSpPr/>
          <p:nvPr/>
        </p:nvGrpSpPr>
        <p:grpSpPr>
          <a:xfrm rot="299808">
            <a:off x="123297" y="-551559"/>
            <a:ext cx="8902199" cy="6242305"/>
            <a:chOff x="123137" y="-551318"/>
            <a:chExt cx="8902195" cy="6242302"/>
          </a:xfrm>
        </p:grpSpPr>
        <p:grpSp>
          <p:nvGrpSpPr>
            <p:cNvPr id="56" name="Google Shape;56;p14"/>
            <p:cNvGrpSpPr/>
            <p:nvPr/>
          </p:nvGrpSpPr>
          <p:grpSpPr>
            <a:xfrm>
              <a:off x="123678" y="-78561"/>
              <a:ext cx="8901114" cy="5296800"/>
              <a:chOff x="123678" y="-78561"/>
              <a:chExt cx="8901114" cy="5296800"/>
            </a:xfrm>
          </p:grpSpPr>
          <p:sp>
            <p:nvSpPr>
              <p:cNvPr id="57" name="Google Shape;57;p14"/>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a:ea typeface="Inter Tight"/>
                  <a:cs typeface="Inter Tight"/>
                  <a:sym typeface="Inter Tight"/>
                </a:endParaRPr>
              </a:p>
            </p:txBody>
          </p:sp>
          <p:sp>
            <p:nvSpPr>
              <p:cNvPr id="58" name="Google Shape;58;p14"/>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SemiBold"/>
                  <a:ea typeface="Inter Tight SemiBold"/>
                  <a:cs typeface="Inter Tight SemiBold"/>
                  <a:sym typeface="Inter Tight SemiBold"/>
                </a:endParaRPr>
              </a:p>
            </p:txBody>
          </p:sp>
          <p:sp>
            <p:nvSpPr>
              <p:cNvPr id="59" name="Google Shape;59;p14"/>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SemiBold"/>
                  <a:ea typeface="Inter Tight SemiBold"/>
                  <a:cs typeface="Inter Tight SemiBold"/>
                  <a:sym typeface="Inter Tight SemiBold"/>
                </a:endParaRPr>
              </a:p>
            </p:txBody>
          </p:sp>
          <p:sp>
            <p:nvSpPr>
              <p:cNvPr id="60" name="Google Shape;60;p14"/>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a:ea typeface="Inter Tight"/>
                  <a:cs typeface="Inter Tight"/>
                  <a:sym typeface="Inter Tight"/>
                </a:endParaRPr>
              </a:p>
            </p:txBody>
          </p:sp>
        </p:grpSp>
        <p:sp>
          <p:nvSpPr>
            <p:cNvPr id="61" name="Google Shape;61;p14"/>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SemiBold"/>
                <a:ea typeface="Inter Tight SemiBold"/>
                <a:cs typeface="Inter Tight SemiBold"/>
                <a:sym typeface="Inter Tight SemiBold"/>
              </a:endParaRPr>
            </a:p>
          </p:txBody>
        </p:sp>
        <p:sp>
          <p:nvSpPr>
            <p:cNvPr id="62" name="Google Shape;62;p14"/>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SemiBold"/>
                <a:ea typeface="Inter Tight SemiBold"/>
                <a:cs typeface="Inter Tight SemiBold"/>
                <a:sym typeface="Inter Tight SemiBold"/>
              </a:endParaRPr>
            </a:p>
          </p:txBody>
        </p:sp>
      </p:grpSp>
      <p:sp>
        <p:nvSpPr>
          <p:cNvPr id="63" name="Google Shape;63;p14"/>
          <p:cNvSpPr txBox="1"/>
          <p:nvPr>
            <p:ph type="ctrTitle"/>
          </p:nvPr>
        </p:nvSpPr>
        <p:spPr>
          <a:xfrm>
            <a:off x="1826325" y="1559575"/>
            <a:ext cx="5494800" cy="1569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5000"/>
              <a:buNone/>
              <a:defRPr sz="5000"/>
            </a:lvl1pPr>
            <a:lvl2pPr lvl="1" algn="l">
              <a:lnSpc>
                <a:spcPct val="90000"/>
              </a:lnSpc>
              <a:spcBef>
                <a:spcPts val="0"/>
              </a:spcBef>
              <a:spcAft>
                <a:spcPts val="0"/>
              </a:spcAft>
              <a:buSzPts val="5000"/>
              <a:buNone/>
              <a:defRPr sz="5000"/>
            </a:lvl2pPr>
            <a:lvl3pPr lvl="2" algn="l">
              <a:lnSpc>
                <a:spcPct val="90000"/>
              </a:lnSpc>
              <a:spcBef>
                <a:spcPts val="0"/>
              </a:spcBef>
              <a:spcAft>
                <a:spcPts val="0"/>
              </a:spcAft>
              <a:buSzPts val="5000"/>
              <a:buNone/>
              <a:defRPr sz="5000"/>
            </a:lvl3pPr>
            <a:lvl4pPr lvl="3" algn="l">
              <a:lnSpc>
                <a:spcPct val="90000"/>
              </a:lnSpc>
              <a:spcBef>
                <a:spcPts val="0"/>
              </a:spcBef>
              <a:spcAft>
                <a:spcPts val="0"/>
              </a:spcAft>
              <a:buSzPts val="5000"/>
              <a:buNone/>
              <a:defRPr sz="5000"/>
            </a:lvl4pPr>
            <a:lvl5pPr lvl="4" algn="l">
              <a:lnSpc>
                <a:spcPct val="90000"/>
              </a:lnSpc>
              <a:spcBef>
                <a:spcPts val="0"/>
              </a:spcBef>
              <a:spcAft>
                <a:spcPts val="0"/>
              </a:spcAft>
              <a:buSzPts val="5000"/>
              <a:buNone/>
              <a:defRPr sz="5000"/>
            </a:lvl5pPr>
            <a:lvl6pPr lvl="5" algn="l">
              <a:lnSpc>
                <a:spcPct val="90000"/>
              </a:lnSpc>
              <a:spcBef>
                <a:spcPts val="0"/>
              </a:spcBef>
              <a:spcAft>
                <a:spcPts val="0"/>
              </a:spcAft>
              <a:buSzPts val="5000"/>
              <a:buNone/>
              <a:defRPr sz="5000"/>
            </a:lvl6pPr>
            <a:lvl7pPr lvl="6" algn="l">
              <a:lnSpc>
                <a:spcPct val="90000"/>
              </a:lnSpc>
              <a:spcBef>
                <a:spcPts val="0"/>
              </a:spcBef>
              <a:spcAft>
                <a:spcPts val="0"/>
              </a:spcAft>
              <a:buSzPts val="5000"/>
              <a:buNone/>
              <a:defRPr sz="5000"/>
            </a:lvl7pPr>
            <a:lvl8pPr lvl="7" algn="l">
              <a:lnSpc>
                <a:spcPct val="90000"/>
              </a:lnSpc>
              <a:spcBef>
                <a:spcPts val="0"/>
              </a:spcBef>
              <a:spcAft>
                <a:spcPts val="0"/>
              </a:spcAft>
              <a:buSzPts val="5000"/>
              <a:buNone/>
              <a:defRPr sz="5000"/>
            </a:lvl8pPr>
            <a:lvl9pPr lvl="8" algn="l">
              <a:lnSpc>
                <a:spcPct val="90000"/>
              </a:lnSpc>
              <a:spcBef>
                <a:spcPts val="0"/>
              </a:spcBef>
              <a:spcAft>
                <a:spcPts val="0"/>
              </a:spcAft>
              <a:buSzPts val="5000"/>
              <a:buNone/>
              <a:defRPr sz="5000"/>
            </a:lvl9pPr>
          </a:lstStyle>
          <a:p/>
        </p:txBody>
      </p:sp>
      <p:sp>
        <p:nvSpPr>
          <p:cNvPr id="64" name="Google Shape;64;p14"/>
          <p:cNvSpPr txBox="1"/>
          <p:nvPr>
            <p:ph idx="1" type="subTitle"/>
          </p:nvPr>
        </p:nvSpPr>
        <p:spPr>
          <a:xfrm>
            <a:off x="1826325" y="3252475"/>
            <a:ext cx="5494800" cy="792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65" name="Shape 65"/>
        <p:cNvGrpSpPr/>
        <p:nvPr/>
      </p:nvGrpSpPr>
      <p:grpSpPr>
        <a:xfrm>
          <a:off x="0" y="0"/>
          <a:ext cx="0" cy="0"/>
          <a:chOff x="0" y="0"/>
          <a:chExt cx="0" cy="0"/>
        </a:xfrm>
      </p:grpSpPr>
      <p:grpSp>
        <p:nvGrpSpPr>
          <p:cNvPr id="66" name="Google Shape;66;p15"/>
          <p:cNvGrpSpPr/>
          <p:nvPr/>
        </p:nvGrpSpPr>
        <p:grpSpPr>
          <a:xfrm>
            <a:off x="75" y="256675"/>
            <a:ext cx="3798441" cy="1190474"/>
            <a:chOff x="75" y="256675"/>
            <a:chExt cx="3798441" cy="1190474"/>
          </a:xfrm>
        </p:grpSpPr>
        <p:sp>
          <p:nvSpPr>
            <p:cNvPr id="67" name="Google Shape;67;p15"/>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a:ea typeface="Inter Tight"/>
                <a:cs typeface="Inter Tight"/>
                <a:sym typeface="Inter Tight"/>
              </a:endParaRPr>
            </a:p>
          </p:txBody>
        </p:sp>
        <p:sp>
          <p:nvSpPr>
            <p:cNvPr id="68" name="Google Shape;68;p15"/>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a:ea typeface="Inter Tight"/>
                  <a:cs typeface="Inter Tight"/>
                  <a:sym typeface="Inter Tight"/>
                </a:rPr>
                <a:t> </a:t>
              </a:r>
              <a:endParaRPr b="0" i="0" sz="1400" u="none" cap="none" strike="noStrike">
                <a:solidFill>
                  <a:schemeClr val="lt2"/>
                </a:solidFill>
                <a:latin typeface="Inter Tight"/>
                <a:ea typeface="Inter Tight"/>
                <a:cs typeface="Inter Tight"/>
                <a:sym typeface="Inter Tight"/>
              </a:endParaRPr>
            </a:p>
          </p:txBody>
        </p:sp>
      </p:grpSp>
      <p:sp>
        <p:nvSpPr>
          <p:cNvPr id="69" name="Google Shape;69;p15"/>
          <p:cNvSpPr txBox="1"/>
          <p:nvPr>
            <p:ph type="title"/>
          </p:nvPr>
        </p:nvSpPr>
        <p:spPr>
          <a:xfrm>
            <a:off x="333925" y="544250"/>
            <a:ext cx="3039900" cy="7212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0" name="Google Shape;70;p15"/>
          <p:cNvSpPr txBox="1"/>
          <p:nvPr>
            <p:ph idx="1" type="subTitle"/>
          </p:nvPr>
        </p:nvSpPr>
        <p:spPr>
          <a:xfrm>
            <a:off x="1149126" y="2348550"/>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1" name="Google Shape;71;p15"/>
          <p:cNvSpPr txBox="1"/>
          <p:nvPr>
            <p:ph idx="2" type="subTitle"/>
          </p:nvPr>
        </p:nvSpPr>
        <p:spPr>
          <a:xfrm>
            <a:off x="1149126" y="2802869"/>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2" name="Google Shape;72;p15"/>
          <p:cNvSpPr txBox="1"/>
          <p:nvPr>
            <p:ph idx="3" type="subTitle"/>
          </p:nvPr>
        </p:nvSpPr>
        <p:spPr>
          <a:xfrm>
            <a:off x="1149126" y="3257187"/>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3" name="Google Shape;73;p15"/>
          <p:cNvSpPr txBox="1"/>
          <p:nvPr>
            <p:ph idx="4" type="subTitle"/>
          </p:nvPr>
        </p:nvSpPr>
        <p:spPr>
          <a:xfrm>
            <a:off x="1149126" y="3711506"/>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4" name="Google Shape;74;p15"/>
          <p:cNvSpPr txBox="1"/>
          <p:nvPr>
            <p:ph idx="5" type="subTitle"/>
          </p:nvPr>
        </p:nvSpPr>
        <p:spPr>
          <a:xfrm>
            <a:off x="1149126" y="4165824"/>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5" name="Google Shape;75;p15"/>
          <p:cNvSpPr txBox="1"/>
          <p:nvPr>
            <p:ph idx="6" type="subTitle"/>
          </p:nvPr>
        </p:nvSpPr>
        <p:spPr>
          <a:xfrm>
            <a:off x="5327851" y="2348550"/>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6" name="Google Shape;76;p15"/>
          <p:cNvSpPr txBox="1"/>
          <p:nvPr>
            <p:ph idx="7" type="subTitle"/>
          </p:nvPr>
        </p:nvSpPr>
        <p:spPr>
          <a:xfrm>
            <a:off x="5327851" y="2802869"/>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7" name="Google Shape;77;p15"/>
          <p:cNvSpPr txBox="1"/>
          <p:nvPr>
            <p:ph idx="8" type="subTitle"/>
          </p:nvPr>
        </p:nvSpPr>
        <p:spPr>
          <a:xfrm>
            <a:off x="5327851" y="3257187"/>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8" name="Google Shape;78;p15"/>
          <p:cNvSpPr txBox="1"/>
          <p:nvPr>
            <p:ph idx="9" type="subTitle"/>
          </p:nvPr>
        </p:nvSpPr>
        <p:spPr>
          <a:xfrm>
            <a:off x="5327851" y="3711506"/>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9" name="Google Shape;79;p15"/>
          <p:cNvSpPr txBox="1"/>
          <p:nvPr>
            <p:ph idx="13" type="subTitle"/>
          </p:nvPr>
        </p:nvSpPr>
        <p:spPr>
          <a:xfrm>
            <a:off x="5327851" y="4165824"/>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80" name="Shape 80"/>
        <p:cNvGrpSpPr/>
        <p:nvPr/>
      </p:nvGrpSpPr>
      <p:grpSpPr>
        <a:xfrm>
          <a:off x="0" y="0"/>
          <a:ext cx="0" cy="0"/>
          <a:chOff x="0" y="0"/>
          <a:chExt cx="0" cy="0"/>
        </a:xfrm>
      </p:grpSpPr>
      <p:sp>
        <p:nvSpPr>
          <p:cNvPr id="81" name="Google Shape;81;p16"/>
          <p:cNvSpPr/>
          <p:nvPr>
            <p:ph idx="2" type="pic"/>
          </p:nvPr>
        </p:nvSpPr>
        <p:spPr>
          <a:xfrm rot="-300067">
            <a:off x="550589" y="883785"/>
            <a:ext cx="3630622" cy="3658027"/>
          </a:xfrm>
          <a:prstGeom prst="snip1Rect">
            <a:avLst>
              <a:gd fmla="val 16667" name="adj"/>
            </a:avLst>
          </a:prstGeom>
          <a:noFill/>
          <a:ln>
            <a:noFill/>
          </a:ln>
        </p:spPr>
      </p:sp>
      <p:sp>
        <p:nvSpPr>
          <p:cNvPr id="82" name="Google Shape;82;p16"/>
          <p:cNvSpPr txBox="1"/>
          <p:nvPr>
            <p:ph idx="12" type="sldNum"/>
          </p:nvPr>
        </p:nvSpPr>
        <p:spPr>
          <a:xfrm>
            <a:off x="8318025" y="205550"/>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6"/>
          <p:cNvSpPr txBox="1"/>
          <p:nvPr>
            <p:ph type="title"/>
          </p:nvPr>
        </p:nvSpPr>
        <p:spPr>
          <a:xfrm>
            <a:off x="5204625" y="1249533"/>
            <a:ext cx="3662100" cy="96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6"/>
          <p:cNvSpPr txBox="1"/>
          <p:nvPr>
            <p:ph idx="1" type="body"/>
          </p:nvPr>
        </p:nvSpPr>
        <p:spPr>
          <a:xfrm>
            <a:off x="5204625" y="2291390"/>
            <a:ext cx="3662100" cy="14931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85" name="Google Shape;85;p16"/>
          <p:cNvSpPr txBox="1"/>
          <p:nvPr>
            <p:ph idx="3"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86" name="Google Shape;86;p16"/>
          <p:cNvSpPr txBox="1"/>
          <p:nvPr>
            <p:ph idx="4"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87" name="Shape 87"/>
        <p:cNvGrpSpPr/>
        <p:nvPr/>
      </p:nvGrpSpPr>
      <p:grpSpPr>
        <a:xfrm>
          <a:off x="0" y="0"/>
          <a:ext cx="0" cy="0"/>
          <a:chOff x="0" y="0"/>
          <a:chExt cx="0" cy="0"/>
        </a:xfrm>
      </p:grpSpPr>
      <p:sp>
        <p:nvSpPr>
          <p:cNvPr id="88" name="Google Shape;88;p17"/>
          <p:cNvSpPr/>
          <p:nvPr>
            <p:ph idx="2" type="pic"/>
          </p:nvPr>
        </p:nvSpPr>
        <p:spPr>
          <a:xfrm rot="299990">
            <a:off x="716131" y="2331244"/>
            <a:ext cx="3686628" cy="2455534"/>
          </a:xfrm>
          <a:prstGeom prst="snip1Rect">
            <a:avLst>
              <a:gd fmla="val 16667" name="adj"/>
            </a:avLst>
          </a:prstGeom>
          <a:noFill/>
          <a:ln>
            <a:noFill/>
          </a:ln>
        </p:spPr>
      </p:sp>
      <p:sp>
        <p:nvSpPr>
          <p:cNvPr id="89" name="Google Shape;89;p17"/>
          <p:cNvSpPr/>
          <p:nvPr>
            <p:ph idx="3" type="pic"/>
          </p:nvPr>
        </p:nvSpPr>
        <p:spPr>
          <a:xfrm rot="-300269">
            <a:off x="4741294" y="2331368"/>
            <a:ext cx="3686654" cy="2455534"/>
          </a:xfrm>
          <a:prstGeom prst="snip1Rect">
            <a:avLst>
              <a:gd fmla="val 16667" name="adj"/>
            </a:avLst>
          </a:prstGeom>
          <a:noFill/>
          <a:ln>
            <a:noFill/>
          </a:ln>
        </p:spPr>
      </p:sp>
      <p:sp>
        <p:nvSpPr>
          <p:cNvPr id="90" name="Google Shape;90;p17"/>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1" name="Google Shape;91;p17"/>
          <p:cNvSpPr txBox="1"/>
          <p:nvPr>
            <p:ph idx="1" type="body"/>
          </p:nvPr>
        </p:nvSpPr>
        <p:spPr>
          <a:xfrm>
            <a:off x="333925" y="1163150"/>
            <a:ext cx="8475600" cy="7080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92" name="Google Shape;92;p17"/>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7"/>
          <p:cNvSpPr txBox="1"/>
          <p:nvPr>
            <p:ph idx="4"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94" name="Google Shape;94;p17"/>
          <p:cNvSpPr txBox="1"/>
          <p:nvPr>
            <p:ph idx="5"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95" name="Shape 95"/>
        <p:cNvGrpSpPr/>
        <p:nvPr/>
      </p:nvGrpSpPr>
      <p:grpSpPr>
        <a:xfrm>
          <a:off x="0" y="0"/>
          <a:ext cx="0" cy="0"/>
          <a:chOff x="0" y="0"/>
          <a:chExt cx="0" cy="0"/>
        </a:xfrm>
      </p:grpSpPr>
      <p:sp>
        <p:nvSpPr>
          <p:cNvPr id="96" name="Google Shape;96;p18"/>
          <p:cNvSpPr/>
          <p:nvPr>
            <p:ph idx="2" type="pic"/>
          </p:nvPr>
        </p:nvSpPr>
        <p:spPr>
          <a:xfrm>
            <a:off x="434125" y="2147825"/>
            <a:ext cx="8275200" cy="2679300"/>
          </a:xfrm>
          <a:prstGeom prst="snip1Rect">
            <a:avLst>
              <a:gd fmla="val 29467" name="adj"/>
            </a:avLst>
          </a:prstGeom>
          <a:noFill/>
          <a:ln>
            <a:noFill/>
          </a:ln>
        </p:spPr>
      </p:sp>
      <p:sp>
        <p:nvSpPr>
          <p:cNvPr id="97" name="Google Shape;97;p18"/>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8"/>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 name="Google Shape;99;p18"/>
          <p:cNvSpPr txBox="1"/>
          <p:nvPr>
            <p:ph idx="1" type="body"/>
          </p:nvPr>
        </p:nvSpPr>
        <p:spPr>
          <a:xfrm>
            <a:off x="333925" y="1163150"/>
            <a:ext cx="8475600" cy="7080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00" name="Google Shape;100;p18"/>
          <p:cNvSpPr txBox="1"/>
          <p:nvPr>
            <p:ph idx="3"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01" name="Google Shape;101;p18"/>
          <p:cNvSpPr txBox="1"/>
          <p:nvPr>
            <p:ph idx="4"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102" name="Shape 102"/>
        <p:cNvGrpSpPr/>
        <p:nvPr/>
      </p:nvGrpSpPr>
      <p:grpSpPr>
        <a:xfrm>
          <a:off x="0" y="0"/>
          <a:ext cx="0" cy="0"/>
          <a:chOff x="0" y="0"/>
          <a:chExt cx="0" cy="0"/>
        </a:xfrm>
      </p:grpSpPr>
      <p:grpSp>
        <p:nvGrpSpPr>
          <p:cNvPr id="103" name="Google Shape;103;p19"/>
          <p:cNvGrpSpPr/>
          <p:nvPr/>
        </p:nvGrpSpPr>
        <p:grpSpPr>
          <a:xfrm>
            <a:off x="0" y="-444969"/>
            <a:ext cx="9144000" cy="5588569"/>
            <a:chOff x="0" y="-444969"/>
            <a:chExt cx="9144000" cy="5588569"/>
          </a:xfrm>
        </p:grpSpPr>
        <p:grpSp>
          <p:nvGrpSpPr>
            <p:cNvPr id="104" name="Google Shape;104;p19"/>
            <p:cNvGrpSpPr/>
            <p:nvPr/>
          </p:nvGrpSpPr>
          <p:grpSpPr>
            <a:xfrm>
              <a:off x="0" y="100"/>
              <a:ext cx="9144000" cy="5143500"/>
              <a:chOff x="0" y="100"/>
              <a:chExt cx="9144000" cy="5143500"/>
            </a:xfrm>
          </p:grpSpPr>
          <p:sp>
            <p:nvSpPr>
              <p:cNvPr id="105" name="Google Shape;105;p19"/>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a:ea typeface="Inter Tight"/>
                  <a:cs typeface="Inter Tight"/>
                  <a:sym typeface="Inter Tight"/>
                </a:endParaRPr>
              </a:p>
            </p:txBody>
          </p:sp>
          <p:sp>
            <p:nvSpPr>
              <p:cNvPr id="106" name="Google Shape;106;p19"/>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a:ea typeface="Inter Tight"/>
                  <a:cs typeface="Inter Tight"/>
                  <a:sym typeface="Inter Tight"/>
                </a:endParaRPr>
              </a:p>
            </p:txBody>
          </p:sp>
        </p:grpSp>
        <p:sp>
          <p:nvSpPr>
            <p:cNvPr id="107" name="Google Shape;107;p19"/>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grpSp>
      <p:sp>
        <p:nvSpPr>
          <p:cNvPr id="108" name="Google Shape;108;p19"/>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9"/>
          <p:cNvSpPr txBox="1"/>
          <p:nvPr>
            <p:ph type="title"/>
          </p:nvPr>
        </p:nvSpPr>
        <p:spPr>
          <a:xfrm>
            <a:off x="2479675" y="1637413"/>
            <a:ext cx="41847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10" name="Google Shape;110;p19"/>
          <p:cNvSpPr txBox="1"/>
          <p:nvPr>
            <p:ph idx="1" type="body"/>
          </p:nvPr>
        </p:nvSpPr>
        <p:spPr>
          <a:xfrm>
            <a:off x="2479675" y="2291377"/>
            <a:ext cx="4184700" cy="22881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Clr>
                <a:schemeClr val="lt1"/>
              </a:buClr>
              <a:buSzPts val="1700"/>
              <a:buChar char="●"/>
              <a:defRPr>
                <a:solidFill>
                  <a:schemeClr val="lt1"/>
                </a:solidFill>
              </a:defRPr>
            </a:lvl1pPr>
            <a:lvl2pPr indent="-336550" lvl="1" marL="914400" algn="l">
              <a:lnSpc>
                <a:spcPct val="100000"/>
              </a:lnSpc>
              <a:spcBef>
                <a:spcPts val="0"/>
              </a:spcBef>
              <a:spcAft>
                <a:spcPts val="0"/>
              </a:spcAft>
              <a:buClr>
                <a:schemeClr val="lt1"/>
              </a:buClr>
              <a:buSzPts val="1700"/>
              <a:buChar char="○"/>
              <a:defRPr>
                <a:solidFill>
                  <a:schemeClr val="lt1"/>
                </a:solidFill>
              </a:defRPr>
            </a:lvl2pPr>
            <a:lvl3pPr indent="-336550" lvl="2" marL="1371600" algn="l">
              <a:lnSpc>
                <a:spcPct val="100000"/>
              </a:lnSpc>
              <a:spcBef>
                <a:spcPts val="0"/>
              </a:spcBef>
              <a:spcAft>
                <a:spcPts val="0"/>
              </a:spcAft>
              <a:buClr>
                <a:schemeClr val="lt1"/>
              </a:buClr>
              <a:buSzPts val="1700"/>
              <a:buChar char="■"/>
              <a:defRPr>
                <a:solidFill>
                  <a:schemeClr val="lt1"/>
                </a:solidFill>
              </a:defRPr>
            </a:lvl3pPr>
            <a:lvl4pPr indent="-336550" lvl="3" marL="1828800" algn="l">
              <a:lnSpc>
                <a:spcPct val="100000"/>
              </a:lnSpc>
              <a:spcBef>
                <a:spcPts val="0"/>
              </a:spcBef>
              <a:spcAft>
                <a:spcPts val="0"/>
              </a:spcAft>
              <a:buClr>
                <a:schemeClr val="lt1"/>
              </a:buClr>
              <a:buSzPts val="1700"/>
              <a:buChar char="●"/>
              <a:defRPr>
                <a:solidFill>
                  <a:schemeClr val="lt1"/>
                </a:solidFill>
              </a:defRPr>
            </a:lvl4pPr>
            <a:lvl5pPr indent="-336550" lvl="4" marL="2286000" algn="l">
              <a:lnSpc>
                <a:spcPct val="100000"/>
              </a:lnSpc>
              <a:spcBef>
                <a:spcPts val="0"/>
              </a:spcBef>
              <a:spcAft>
                <a:spcPts val="0"/>
              </a:spcAft>
              <a:buClr>
                <a:schemeClr val="lt1"/>
              </a:buClr>
              <a:buSzPts val="1700"/>
              <a:buChar char="○"/>
              <a:defRPr>
                <a:solidFill>
                  <a:schemeClr val="lt1"/>
                </a:solidFill>
              </a:defRPr>
            </a:lvl5pPr>
            <a:lvl6pPr indent="-336550" lvl="5" marL="2743200" algn="l">
              <a:lnSpc>
                <a:spcPct val="100000"/>
              </a:lnSpc>
              <a:spcBef>
                <a:spcPts val="0"/>
              </a:spcBef>
              <a:spcAft>
                <a:spcPts val="0"/>
              </a:spcAft>
              <a:buClr>
                <a:schemeClr val="lt1"/>
              </a:buClr>
              <a:buSzPts val="1700"/>
              <a:buChar char="■"/>
              <a:defRPr>
                <a:solidFill>
                  <a:schemeClr val="lt1"/>
                </a:solidFill>
              </a:defRPr>
            </a:lvl6pPr>
            <a:lvl7pPr indent="-336550" lvl="6" marL="3200400" algn="l">
              <a:lnSpc>
                <a:spcPct val="100000"/>
              </a:lnSpc>
              <a:spcBef>
                <a:spcPts val="0"/>
              </a:spcBef>
              <a:spcAft>
                <a:spcPts val="0"/>
              </a:spcAft>
              <a:buClr>
                <a:schemeClr val="lt1"/>
              </a:buClr>
              <a:buSzPts val="1700"/>
              <a:buChar char="●"/>
              <a:defRPr>
                <a:solidFill>
                  <a:schemeClr val="lt1"/>
                </a:solidFill>
              </a:defRPr>
            </a:lvl7pPr>
            <a:lvl8pPr indent="-336550" lvl="7" marL="3657600" algn="l">
              <a:lnSpc>
                <a:spcPct val="100000"/>
              </a:lnSpc>
              <a:spcBef>
                <a:spcPts val="0"/>
              </a:spcBef>
              <a:spcAft>
                <a:spcPts val="0"/>
              </a:spcAft>
              <a:buClr>
                <a:schemeClr val="lt1"/>
              </a:buClr>
              <a:buSzPts val="1700"/>
              <a:buChar char="○"/>
              <a:defRPr>
                <a:solidFill>
                  <a:schemeClr val="lt1"/>
                </a:solidFill>
              </a:defRPr>
            </a:lvl8pPr>
            <a:lvl9pPr indent="-336550" lvl="8" marL="4114800" algn="l">
              <a:lnSpc>
                <a:spcPct val="100000"/>
              </a:lnSpc>
              <a:spcBef>
                <a:spcPts val="0"/>
              </a:spcBef>
              <a:spcAft>
                <a:spcPts val="0"/>
              </a:spcAft>
              <a:buClr>
                <a:schemeClr val="lt1"/>
              </a:buClr>
              <a:buSzPts val="1700"/>
              <a:buChar char="■"/>
              <a:defRPr>
                <a:solidFill>
                  <a:schemeClr val="lt1"/>
                </a:solidFill>
              </a:defRPr>
            </a:lvl9pPr>
          </a:lstStyle>
          <a:p/>
        </p:txBody>
      </p:sp>
      <p:sp>
        <p:nvSpPr>
          <p:cNvPr id="111" name="Google Shape;111;p19"/>
          <p:cNvSpPr txBox="1"/>
          <p:nvPr>
            <p:ph idx="2"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12" name="Google Shape;112;p19"/>
          <p:cNvSpPr txBox="1"/>
          <p:nvPr>
            <p:ph idx="3"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113" name="Shape 113"/>
        <p:cNvGrpSpPr/>
        <p:nvPr/>
      </p:nvGrpSpPr>
      <p:grpSpPr>
        <a:xfrm>
          <a:off x="0" y="0"/>
          <a:ext cx="0" cy="0"/>
          <a:chOff x="0" y="0"/>
          <a:chExt cx="0" cy="0"/>
        </a:xfrm>
      </p:grpSpPr>
      <p:sp>
        <p:nvSpPr>
          <p:cNvPr id="114" name="Google Shape;114;p20"/>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0"/>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0" i="0" lang="en" sz="2800" u="none" cap="none" strike="noStrike">
                <a:solidFill>
                  <a:schemeClr val="lt1"/>
                </a:solidFill>
                <a:latin typeface="Inter Tight SemiBold"/>
                <a:ea typeface="Inter Tight SemiBold"/>
                <a:cs typeface="Inter Tight SemiBold"/>
                <a:sym typeface="Inter Tight SemiBold"/>
              </a:rPr>
              <a:t>Questions?</a:t>
            </a:r>
            <a:endParaRPr b="0" i="0" sz="2800" u="none" cap="none" strike="noStrike">
              <a:solidFill>
                <a:schemeClr val="lt1"/>
              </a:solidFill>
              <a:latin typeface="Inter Tight SemiBold"/>
              <a:ea typeface="Inter Tight SemiBold"/>
              <a:cs typeface="Inter Tight SemiBold"/>
              <a:sym typeface="Inter Tight SemiBold"/>
            </a:endParaRPr>
          </a:p>
        </p:txBody>
      </p:sp>
      <p:grpSp>
        <p:nvGrpSpPr>
          <p:cNvPr id="116" name="Google Shape;116;p20"/>
          <p:cNvGrpSpPr/>
          <p:nvPr/>
        </p:nvGrpSpPr>
        <p:grpSpPr>
          <a:xfrm rot="300150">
            <a:off x="1275669" y="542776"/>
            <a:ext cx="6597945" cy="4056263"/>
            <a:chOff x="1275777" y="542570"/>
            <a:chExt cx="6597884" cy="4056226"/>
          </a:xfrm>
        </p:grpSpPr>
        <p:grpSp>
          <p:nvGrpSpPr>
            <p:cNvPr id="117" name="Google Shape;117;p20"/>
            <p:cNvGrpSpPr/>
            <p:nvPr/>
          </p:nvGrpSpPr>
          <p:grpSpPr>
            <a:xfrm>
              <a:off x="1276087" y="891662"/>
              <a:ext cx="6596470" cy="3357715"/>
              <a:chOff x="1276087" y="891662"/>
              <a:chExt cx="6596470" cy="3357715"/>
            </a:xfrm>
          </p:grpSpPr>
          <p:sp>
            <p:nvSpPr>
              <p:cNvPr id="118" name="Google Shape;118;p20"/>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a:ea typeface="Inter Tight"/>
                  <a:cs typeface="Inter Tight"/>
                  <a:sym typeface="Inter Tight"/>
                </a:endParaRPr>
              </a:p>
            </p:txBody>
          </p:sp>
          <p:sp>
            <p:nvSpPr>
              <p:cNvPr id="119" name="Google Shape;119;p20"/>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SemiBold"/>
                  <a:ea typeface="Inter Tight SemiBold"/>
                  <a:cs typeface="Inter Tight SemiBold"/>
                  <a:sym typeface="Inter Tight SemiBold"/>
                </a:endParaRPr>
              </a:p>
            </p:txBody>
          </p:sp>
          <p:sp>
            <p:nvSpPr>
              <p:cNvPr id="120" name="Google Shape;120;p20"/>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SemiBold"/>
                  <a:ea typeface="Inter Tight SemiBold"/>
                  <a:cs typeface="Inter Tight SemiBold"/>
                  <a:sym typeface="Inter Tight SemiBold"/>
                </a:endParaRPr>
              </a:p>
            </p:txBody>
          </p:sp>
          <p:sp>
            <p:nvSpPr>
              <p:cNvPr id="121" name="Google Shape;121;p20"/>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a:ea typeface="Inter Tight"/>
                  <a:cs typeface="Inter Tight"/>
                  <a:sym typeface="Inter Tight"/>
                </a:endParaRPr>
              </a:p>
            </p:txBody>
          </p:sp>
        </p:grpSp>
        <p:sp>
          <p:nvSpPr>
            <p:cNvPr id="122" name="Google Shape;122;p20"/>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SemiBold"/>
                <a:ea typeface="Inter Tight SemiBold"/>
                <a:cs typeface="Inter Tight SemiBold"/>
                <a:sym typeface="Inter Tight SemiBold"/>
              </a:endParaRPr>
            </a:p>
          </p:txBody>
        </p:sp>
        <p:sp>
          <p:nvSpPr>
            <p:cNvPr id="123" name="Google Shape;123;p20"/>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SemiBold"/>
                <a:ea typeface="Inter Tight SemiBold"/>
                <a:cs typeface="Inter Tight SemiBold"/>
                <a:sym typeface="Inter Tight SemiBold"/>
              </a:endParaRPr>
            </a:p>
          </p:txBody>
        </p:sp>
      </p:grpSp>
      <p:sp>
        <p:nvSpPr>
          <p:cNvPr id="124" name="Google Shape;124;p20"/>
          <p:cNvSpPr txBox="1"/>
          <p:nvPr>
            <p:ph type="title"/>
          </p:nvPr>
        </p:nvSpPr>
        <p:spPr>
          <a:xfrm>
            <a:off x="2479675" y="2285400"/>
            <a:ext cx="41847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5" name="Google Shape;125;p20"/>
          <p:cNvSpPr txBox="1"/>
          <p:nvPr>
            <p:ph idx="1"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26" name="Google Shape;126;p20"/>
          <p:cNvSpPr txBox="1"/>
          <p:nvPr>
            <p:ph idx="2"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9" name="Google Shape;129;p2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2" name="Google Shape;132;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33" name="Google Shape;133;p2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6" name="Google Shape;136;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37" name="Google Shape;137;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38" name="Google Shape;138;p2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1" name="Google Shape;141;p2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4" name="Google Shape;144;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45" name="Google Shape;145;p2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146" name="Shape 146"/>
        <p:cNvGrpSpPr/>
        <p:nvPr/>
      </p:nvGrpSpPr>
      <p:grpSpPr>
        <a:xfrm>
          <a:off x="0" y="0"/>
          <a:ext cx="0" cy="0"/>
          <a:chOff x="0" y="0"/>
          <a:chExt cx="0" cy="0"/>
        </a:xfrm>
      </p:grpSpPr>
      <p:sp>
        <p:nvSpPr>
          <p:cNvPr id="147" name="Google Shape;147;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8" name="Google Shape;148;p2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49" name="Shape 149"/>
        <p:cNvGrpSpPr/>
        <p:nvPr/>
      </p:nvGrpSpPr>
      <p:grpSpPr>
        <a:xfrm>
          <a:off x="0" y="0"/>
          <a:ext cx="0" cy="0"/>
          <a:chOff x="0" y="0"/>
          <a:chExt cx="0" cy="0"/>
        </a:xfrm>
      </p:grpSpPr>
      <p:sp>
        <p:nvSpPr>
          <p:cNvPr id="150" name="Google Shape;150;p27"/>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2" name="Google Shape;152;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3" name="Google Shape;153;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spAutoFit/>
          </a:bodyPr>
          <a:lstStyle>
            <a:lvl1pPr indent="-336550" lvl="0" marL="457200" algn="l">
              <a:lnSpc>
                <a:spcPct val="100000"/>
              </a:lnSpc>
              <a:spcBef>
                <a:spcPts val="0"/>
              </a:spcBef>
              <a:spcAft>
                <a:spcPts val="0"/>
              </a:spcAft>
              <a:buClr>
                <a:schemeClr val="lt1"/>
              </a:buClr>
              <a:buSzPts val="1700"/>
              <a:buChar char="●"/>
              <a:defRPr>
                <a:solidFill>
                  <a:schemeClr val="lt1"/>
                </a:solidFill>
              </a:defRPr>
            </a:lvl1pPr>
            <a:lvl2pPr indent="-336550" lvl="1" marL="914400" algn="l">
              <a:lnSpc>
                <a:spcPct val="100000"/>
              </a:lnSpc>
              <a:spcBef>
                <a:spcPts val="0"/>
              </a:spcBef>
              <a:spcAft>
                <a:spcPts val="0"/>
              </a:spcAft>
              <a:buClr>
                <a:schemeClr val="lt1"/>
              </a:buClr>
              <a:buSzPts val="1700"/>
              <a:buChar char="○"/>
              <a:defRPr>
                <a:solidFill>
                  <a:schemeClr val="lt1"/>
                </a:solidFill>
              </a:defRPr>
            </a:lvl2pPr>
            <a:lvl3pPr indent="-336550" lvl="2" marL="1371600" algn="l">
              <a:lnSpc>
                <a:spcPct val="100000"/>
              </a:lnSpc>
              <a:spcBef>
                <a:spcPts val="0"/>
              </a:spcBef>
              <a:spcAft>
                <a:spcPts val="0"/>
              </a:spcAft>
              <a:buClr>
                <a:schemeClr val="lt1"/>
              </a:buClr>
              <a:buSzPts val="1700"/>
              <a:buChar char="■"/>
              <a:defRPr>
                <a:solidFill>
                  <a:schemeClr val="lt1"/>
                </a:solidFill>
              </a:defRPr>
            </a:lvl3pPr>
            <a:lvl4pPr indent="-336550" lvl="3" marL="1828800" algn="l">
              <a:lnSpc>
                <a:spcPct val="100000"/>
              </a:lnSpc>
              <a:spcBef>
                <a:spcPts val="0"/>
              </a:spcBef>
              <a:spcAft>
                <a:spcPts val="0"/>
              </a:spcAft>
              <a:buClr>
                <a:schemeClr val="lt1"/>
              </a:buClr>
              <a:buSzPts val="1700"/>
              <a:buChar char="●"/>
              <a:defRPr>
                <a:solidFill>
                  <a:schemeClr val="lt1"/>
                </a:solidFill>
              </a:defRPr>
            </a:lvl4pPr>
            <a:lvl5pPr indent="-336550" lvl="4" marL="2286000" algn="l">
              <a:lnSpc>
                <a:spcPct val="100000"/>
              </a:lnSpc>
              <a:spcBef>
                <a:spcPts val="0"/>
              </a:spcBef>
              <a:spcAft>
                <a:spcPts val="0"/>
              </a:spcAft>
              <a:buClr>
                <a:schemeClr val="lt1"/>
              </a:buClr>
              <a:buSzPts val="1700"/>
              <a:buChar char="○"/>
              <a:defRPr>
                <a:solidFill>
                  <a:schemeClr val="lt1"/>
                </a:solidFill>
              </a:defRPr>
            </a:lvl5pPr>
            <a:lvl6pPr indent="-336550" lvl="5" marL="2743200" algn="l">
              <a:lnSpc>
                <a:spcPct val="100000"/>
              </a:lnSpc>
              <a:spcBef>
                <a:spcPts val="0"/>
              </a:spcBef>
              <a:spcAft>
                <a:spcPts val="0"/>
              </a:spcAft>
              <a:buClr>
                <a:schemeClr val="lt1"/>
              </a:buClr>
              <a:buSzPts val="1700"/>
              <a:buChar char="■"/>
              <a:defRPr>
                <a:solidFill>
                  <a:schemeClr val="lt1"/>
                </a:solidFill>
              </a:defRPr>
            </a:lvl6pPr>
            <a:lvl7pPr indent="-336550" lvl="6" marL="3200400" algn="l">
              <a:lnSpc>
                <a:spcPct val="100000"/>
              </a:lnSpc>
              <a:spcBef>
                <a:spcPts val="0"/>
              </a:spcBef>
              <a:spcAft>
                <a:spcPts val="0"/>
              </a:spcAft>
              <a:buClr>
                <a:schemeClr val="lt1"/>
              </a:buClr>
              <a:buSzPts val="1700"/>
              <a:buChar char="●"/>
              <a:defRPr>
                <a:solidFill>
                  <a:schemeClr val="lt1"/>
                </a:solidFill>
              </a:defRPr>
            </a:lvl7pPr>
            <a:lvl8pPr indent="-336550" lvl="7" marL="3657600" algn="l">
              <a:lnSpc>
                <a:spcPct val="100000"/>
              </a:lnSpc>
              <a:spcBef>
                <a:spcPts val="0"/>
              </a:spcBef>
              <a:spcAft>
                <a:spcPts val="0"/>
              </a:spcAft>
              <a:buClr>
                <a:schemeClr val="lt1"/>
              </a:buClr>
              <a:buSzPts val="1700"/>
              <a:buChar char="○"/>
              <a:defRPr>
                <a:solidFill>
                  <a:schemeClr val="lt1"/>
                </a:solidFill>
              </a:defRPr>
            </a:lvl8pPr>
            <a:lvl9pPr indent="-336550" lvl="8" marL="4114800" algn="l">
              <a:lnSpc>
                <a:spcPct val="100000"/>
              </a:lnSpc>
              <a:spcBef>
                <a:spcPts val="0"/>
              </a:spcBef>
              <a:spcAft>
                <a:spcPts val="0"/>
              </a:spcAft>
              <a:buClr>
                <a:schemeClr val="lt1"/>
              </a:buClr>
              <a:buSzPts val="1700"/>
              <a:buChar char="■"/>
              <a:defRPr>
                <a:solidFill>
                  <a:schemeClr val="lt1"/>
                </a:solidFill>
              </a:defRPr>
            </a:lvl9pPr>
          </a:lstStyle>
          <a:p/>
        </p:txBody>
      </p:sp>
      <p:sp>
        <p:nvSpPr>
          <p:cNvPr id="154" name="Google Shape;154;p2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155" name="Shape 155"/>
        <p:cNvGrpSpPr/>
        <p:nvPr/>
      </p:nvGrpSpPr>
      <p:grpSpPr>
        <a:xfrm>
          <a:off x="0" y="0"/>
          <a:ext cx="0" cy="0"/>
          <a:chOff x="0" y="0"/>
          <a:chExt cx="0" cy="0"/>
        </a:xfrm>
      </p:grpSpPr>
      <p:sp>
        <p:nvSpPr>
          <p:cNvPr id="156" name="Google Shape;156;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spAutoFit/>
          </a:bodyPr>
          <a:lstStyle>
            <a:lvl1pPr indent="-228600" lvl="0" marL="457200" algn="l">
              <a:lnSpc>
                <a:spcPct val="100000"/>
              </a:lnSpc>
              <a:spcBef>
                <a:spcPts val="0"/>
              </a:spcBef>
              <a:spcAft>
                <a:spcPts val="0"/>
              </a:spcAft>
              <a:buSzPts val="1700"/>
              <a:buNone/>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57" name="Google Shape;157;p2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60" name="Google Shape;160;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spAutoFit/>
          </a:bodyPr>
          <a:lstStyle>
            <a:lvl1pPr indent="-336550" lvl="0" marL="457200" algn="ctr">
              <a:lnSpc>
                <a:spcPct val="100000"/>
              </a:lnSpc>
              <a:spcBef>
                <a:spcPts val="0"/>
              </a:spcBef>
              <a:spcAft>
                <a:spcPts val="0"/>
              </a:spcAft>
              <a:buSzPts val="1700"/>
              <a:buChar char="●"/>
              <a:defRPr/>
            </a:lvl1pPr>
            <a:lvl2pPr indent="-336550" lvl="1" marL="914400" algn="ctr">
              <a:lnSpc>
                <a:spcPct val="100000"/>
              </a:lnSpc>
              <a:spcBef>
                <a:spcPts val="0"/>
              </a:spcBef>
              <a:spcAft>
                <a:spcPts val="0"/>
              </a:spcAft>
              <a:buSzPts val="1700"/>
              <a:buChar char="○"/>
              <a:defRPr/>
            </a:lvl2pPr>
            <a:lvl3pPr indent="-336550" lvl="2" marL="1371600" algn="ctr">
              <a:lnSpc>
                <a:spcPct val="100000"/>
              </a:lnSpc>
              <a:spcBef>
                <a:spcPts val="0"/>
              </a:spcBef>
              <a:spcAft>
                <a:spcPts val="0"/>
              </a:spcAft>
              <a:buSzPts val="1700"/>
              <a:buChar char="■"/>
              <a:defRPr/>
            </a:lvl3pPr>
            <a:lvl4pPr indent="-336550" lvl="3" marL="1828800" algn="ctr">
              <a:lnSpc>
                <a:spcPct val="100000"/>
              </a:lnSpc>
              <a:spcBef>
                <a:spcPts val="0"/>
              </a:spcBef>
              <a:spcAft>
                <a:spcPts val="0"/>
              </a:spcAft>
              <a:buSzPts val="1700"/>
              <a:buChar char="●"/>
              <a:defRPr/>
            </a:lvl4pPr>
            <a:lvl5pPr indent="-336550" lvl="4" marL="2286000" algn="ctr">
              <a:lnSpc>
                <a:spcPct val="100000"/>
              </a:lnSpc>
              <a:spcBef>
                <a:spcPts val="0"/>
              </a:spcBef>
              <a:spcAft>
                <a:spcPts val="0"/>
              </a:spcAft>
              <a:buSzPts val="1700"/>
              <a:buChar char="○"/>
              <a:defRPr/>
            </a:lvl5pPr>
            <a:lvl6pPr indent="-336550" lvl="5" marL="2743200" algn="ctr">
              <a:lnSpc>
                <a:spcPct val="100000"/>
              </a:lnSpc>
              <a:spcBef>
                <a:spcPts val="0"/>
              </a:spcBef>
              <a:spcAft>
                <a:spcPts val="0"/>
              </a:spcAft>
              <a:buSzPts val="1700"/>
              <a:buChar char="■"/>
              <a:defRPr/>
            </a:lvl6pPr>
            <a:lvl7pPr indent="-336550" lvl="6" marL="3200400" algn="ctr">
              <a:lnSpc>
                <a:spcPct val="100000"/>
              </a:lnSpc>
              <a:spcBef>
                <a:spcPts val="0"/>
              </a:spcBef>
              <a:spcAft>
                <a:spcPts val="0"/>
              </a:spcAft>
              <a:buSzPts val="1700"/>
              <a:buChar char="●"/>
              <a:defRPr/>
            </a:lvl7pPr>
            <a:lvl8pPr indent="-336550" lvl="7" marL="3657600" algn="ctr">
              <a:lnSpc>
                <a:spcPct val="100000"/>
              </a:lnSpc>
              <a:spcBef>
                <a:spcPts val="0"/>
              </a:spcBef>
              <a:spcAft>
                <a:spcPts val="0"/>
              </a:spcAft>
              <a:buSzPts val="1700"/>
              <a:buChar char="○"/>
              <a:defRPr/>
            </a:lvl8pPr>
            <a:lvl9pPr indent="-336550" lvl="8" marL="4114800" algn="ctr">
              <a:lnSpc>
                <a:spcPct val="100000"/>
              </a:lnSpc>
              <a:spcBef>
                <a:spcPts val="0"/>
              </a:spcBef>
              <a:spcAft>
                <a:spcPts val="0"/>
              </a:spcAft>
              <a:buSzPts val="1700"/>
              <a:buChar char="■"/>
              <a:defRPr/>
            </a:lvl9pPr>
          </a:lstStyle>
          <a:p/>
        </p:txBody>
      </p:sp>
      <p:sp>
        <p:nvSpPr>
          <p:cNvPr id="161" name="Google Shape;161;p2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62" name="Shape 162"/>
        <p:cNvGrpSpPr/>
        <p:nvPr/>
      </p:nvGrpSpPr>
      <p:grpSpPr>
        <a:xfrm>
          <a:off x="0" y="0"/>
          <a:ext cx="0" cy="0"/>
          <a:chOff x="0" y="0"/>
          <a:chExt cx="0" cy="0"/>
        </a:xfrm>
      </p:grpSpPr>
      <p:sp>
        <p:nvSpPr>
          <p:cNvPr id="163" name="Google Shape;163;p3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64" name="Shape 164"/>
        <p:cNvGrpSpPr/>
        <p:nvPr/>
      </p:nvGrpSpPr>
      <p:grpSpPr>
        <a:xfrm>
          <a:off x="0" y="0"/>
          <a:ext cx="0" cy="0"/>
          <a:chOff x="0" y="0"/>
          <a:chExt cx="0" cy="0"/>
        </a:xfrm>
      </p:grpSpPr>
      <p:sp>
        <p:nvSpPr>
          <p:cNvPr id="165" name="Google Shape;165;p31"/>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6" name="Google Shape;166;p3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1"/>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68" name="Google Shape;168;p31"/>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69" name="Google Shape;169;p31"/>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0" name="Google Shape;170;p31"/>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1" name="Google Shape;171;p31"/>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2" name="Google Shape;172;p31"/>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73" name="Shape 173"/>
        <p:cNvGrpSpPr/>
        <p:nvPr/>
      </p:nvGrpSpPr>
      <p:grpSpPr>
        <a:xfrm>
          <a:off x="0" y="0"/>
          <a:ext cx="0" cy="0"/>
          <a:chOff x="0" y="0"/>
          <a:chExt cx="0" cy="0"/>
        </a:xfrm>
      </p:grpSpPr>
      <p:sp>
        <p:nvSpPr>
          <p:cNvPr id="174" name="Google Shape;17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 name="Google Shape;175;p32"/>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76" name="Google Shape;176;p32"/>
          <p:cNvSpPr/>
          <p:nvPr>
            <p:ph idx="2" type="pic"/>
          </p:nvPr>
        </p:nvSpPr>
        <p:spPr>
          <a:xfrm>
            <a:off x="4992024" y="1152775"/>
            <a:ext cx="3840300" cy="3416400"/>
          </a:xfrm>
          <a:prstGeom prst="rect">
            <a:avLst/>
          </a:prstGeom>
          <a:noFill/>
          <a:ln>
            <a:noFill/>
          </a:ln>
        </p:spPr>
      </p:sp>
      <p:sp>
        <p:nvSpPr>
          <p:cNvPr id="177" name="Google Shape;177;p3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78" name="Shape 178"/>
        <p:cNvGrpSpPr/>
        <p:nvPr/>
      </p:nvGrpSpPr>
      <p:grpSpPr>
        <a:xfrm>
          <a:off x="0" y="0"/>
          <a:ext cx="0" cy="0"/>
          <a:chOff x="0" y="0"/>
          <a:chExt cx="0" cy="0"/>
        </a:xfrm>
      </p:grpSpPr>
      <p:sp>
        <p:nvSpPr>
          <p:cNvPr id="179" name="Google Shape;179;p3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3"/>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1" name="Google Shape;181;p33"/>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82" name="Google Shape;182;p33"/>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83" name="Google Shape;183;p33"/>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84" name="Google Shape;184;p33"/>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85" name="Shape 185"/>
        <p:cNvGrpSpPr/>
        <p:nvPr/>
      </p:nvGrpSpPr>
      <p:grpSpPr>
        <a:xfrm>
          <a:off x="0" y="0"/>
          <a:ext cx="0" cy="0"/>
          <a:chOff x="0" y="0"/>
          <a:chExt cx="0" cy="0"/>
        </a:xfrm>
      </p:grpSpPr>
      <p:sp>
        <p:nvSpPr>
          <p:cNvPr id="186" name="Google Shape;186;p3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34"/>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88" name="Google Shape;188;p34"/>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89" name="Google Shape;189;p34"/>
          <p:cNvSpPr txBox="1"/>
          <p:nvPr>
            <p:ph idx="3" type="body"/>
          </p:nvPr>
        </p:nvSpPr>
        <p:spPr>
          <a:xfrm>
            <a:off x="6212275" y="2417500"/>
            <a:ext cx="2455500" cy="23736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90" name="Google Shape;190;p34"/>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1" name="Google Shape;191;p34"/>
          <p:cNvSpPr txBox="1"/>
          <p:nvPr>
            <p:ph idx="4"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92" name="Google Shape;192;p34"/>
          <p:cNvSpPr txBox="1"/>
          <p:nvPr>
            <p:ph idx="5"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93" name="Google Shape;193;p34"/>
          <p:cNvSpPr txBox="1"/>
          <p:nvPr>
            <p:ph idx="6"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94" name="Shape 194"/>
        <p:cNvGrpSpPr/>
        <p:nvPr/>
      </p:nvGrpSpPr>
      <p:grpSpPr>
        <a:xfrm>
          <a:off x="0" y="0"/>
          <a:ext cx="0" cy="0"/>
          <a:chOff x="0" y="0"/>
          <a:chExt cx="0" cy="0"/>
        </a:xfrm>
      </p:grpSpPr>
      <p:sp>
        <p:nvSpPr>
          <p:cNvPr id="195" name="Google Shape;195;p3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35"/>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97" name="Google Shape;197;p35"/>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98" name="Google Shape;198;p35"/>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99" name="Google Shape;199;p35"/>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200" name="Google Shape;200;p35"/>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1" name="Google Shape;201;p35"/>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02" name="Google Shape;202;p35"/>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03" name="Google Shape;203;p35"/>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204" name="Google Shape;204;p35"/>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 name="Google Shape;207;p3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09" name="Shape 209"/>
        <p:cNvGrpSpPr/>
        <p:nvPr/>
      </p:nvGrpSpPr>
      <p:grpSpPr>
        <a:xfrm>
          <a:off x="0" y="0"/>
          <a:ext cx="0" cy="0"/>
          <a:chOff x="0" y="0"/>
          <a:chExt cx="0" cy="0"/>
        </a:xfrm>
      </p:grpSpPr>
      <p:sp>
        <p:nvSpPr>
          <p:cNvPr id="210" name="Google Shape;210;p37"/>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11" name="Google Shape;211;p37"/>
          <p:cNvSpPr/>
          <p:nvPr>
            <p:ph idx="2" type="pic"/>
          </p:nvPr>
        </p:nvSpPr>
        <p:spPr>
          <a:xfrm>
            <a:off x="4804825" y="1133300"/>
            <a:ext cx="4027500" cy="2392800"/>
          </a:xfrm>
          <a:prstGeom prst="rect">
            <a:avLst/>
          </a:prstGeom>
          <a:noFill/>
          <a:ln>
            <a:noFill/>
          </a:ln>
        </p:spPr>
      </p:sp>
      <p:sp>
        <p:nvSpPr>
          <p:cNvPr id="212" name="Google Shape;212;p37"/>
          <p:cNvSpPr/>
          <p:nvPr>
            <p:ph idx="3" type="pic"/>
          </p:nvPr>
        </p:nvSpPr>
        <p:spPr>
          <a:xfrm>
            <a:off x="311725" y="1133300"/>
            <a:ext cx="4027500" cy="2392800"/>
          </a:xfrm>
          <a:prstGeom prst="rect">
            <a:avLst/>
          </a:prstGeom>
          <a:noFill/>
          <a:ln>
            <a:noFill/>
          </a:ln>
        </p:spPr>
      </p:sp>
      <p:sp>
        <p:nvSpPr>
          <p:cNvPr id="213" name="Google Shape;213;p37"/>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14" name="Google Shape;214;p3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6" name="Google Shape;216;p37"/>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17" name="Google Shape;217;p37"/>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18" name="Shape 218"/>
        <p:cNvGrpSpPr/>
        <p:nvPr/>
      </p:nvGrpSpPr>
      <p:grpSpPr>
        <a:xfrm>
          <a:off x="0" y="0"/>
          <a:ext cx="0" cy="0"/>
          <a:chOff x="0" y="0"/>
          <a:chExt cx="0" cy="0"/>
        </a:xfrm>
      </p:grpSpPr>
      <p:sp>
        <p:nvSpPr>
          <p:cNvPr id="219" name="Google Shape;219;p38"/>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20" name="Google Shape;220;p38"/>
          <p:cNvSpPr/>
          <p:nvPr>
            <p:ph idx="2" type="pic"/>
          </p:nvPr>
        </p:nvSpPr>
        <p:spPr>
          <a:xfrm>
            <a:off x="6205225" y="1128325"/>
            <a:ext cx="2627100" cy="2273100"/>
          </a:xfrm>
          <a:prstGeom prst="rect">
            <a:avLst/>
          </a:prstGeom>
          <a:noFill/>
          <a:ln>
            <a:noFill/>
          </a:ln>
        </p:spPr>
      </p:sp>
      <p:sp>
        <p:nvSpPr>
          <p:cNvPr id="221" name="Google Shape;221;p38"/>
          <p:cNvSpPr/>
          <p:nvPr>
            <p:ph idx="3" type="pic"/>
          </p:nvPr>
        </p:nvSpPr>
        <p:spPr>
          <a:xfrm>
            <a:off x="311725" y="1128325"/>
            <a:ext cx="2627100" cy="2273100"/>
          </a:xfrm>
          <a:prstGeom prst="rect">
            <a:avLst/>
          </a:prstGeom>
          <a:noFill/>
          <a:ln>
            <a:noFill/>
          </a:ln>
        </p:spPr>
      </p:sp>
      <p:sp>
        <p:nvSpPr>
          <p:cNvPr id="222" name="Google Shape;222;p38"/>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23" name="Google Shape;223;p38"/>
          <p:cNvSpPr/>
          <p:nvPr>
            <p:ph idx="5" type="pic"/>
          </p:nvPr>
        </p:nvSpPr>
        <p:spPr>
          <a:xfrm>
            <a:off x="3255250" y="1128325"/>
            <a:ext cx="2627100" cy="2273100"/>
          </a:xfrm>
          <a:prstGeom prst="rect">
            <a:avLst/>
          </a:prstGeom>
          <a:noFill/>
          <a:ln>
            <a:noFill/>
          </a:ln>
        </p:spPr>
      </p:sp>
      <p:sp>
        <p:nvSpPr>
          <p:cNvPr id="224" name="Google Shape;224;p38"/>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25" name="Google Shape;225;p3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7" name="Google Shape;227;p38"/>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28" name="Google Shape;228;p38"/>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29" name="Google Shape;229;p38"/>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30" name="Shape 230"/>
        <p:cNvGrpSpPr/>
        <p:nvPr/>
      </p:nvGrpSpPr>
      <p:grpSpPr>
        <a:xfrm>
          <a:off x="0" y="0"/>
          <a:ext cx="0" cy="0"/>
          <a:chOff x="0" y="0"/>
          <a:chExt cx="0" cy="0"/>
        </a:xfrm>
      </p:grpSpPr>
      <p:sp>
        <p:nvSpPr>
          <p:cNvPr id="231" name="Google Shape;231;p39"/>
          <p:cNvSpPr/>
          <p:nvPr>
            <p:ph idx="2" type="pic"/>
          </p:nvPr>
        </p:nvSpPr>
        <p:spPr>
          <a:xfrm>
            <a:off x="311700" y="445025"/>
            <a:ext cx="8520600" cy="4218300"/>
          </a:xfrm>
          <a:prstGeom prst="rect">
            <a:avLst/>
          </a:prstGeom>
          <a:noFill/>
          <a:ln>
            <a:noFill/>
          </a:ln>
        </p:spPr>
      </p:sp>
      <p:sp>
        <p:nvSpPr>
          <p:cNvPr id="232" name="Google Shape;232;p3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233" name="Shape 233"/>
        <p:cNvGrpSpPr/>
        <p:nvPr/>
      </p:nvGrpSpPr>
      <p:grpSpPr>
        <a:xfrm>
          <a:off x="0" y="0"/>
          <a:ext cx="0" cy="0"/>
          <a:chOff x="0" y="0"/>
          <a:chExt cx="0" cy="0"/>
        </a:xfrm>
      </p:grpSpPr>
      <p:sp>
        <p:nvSpPr>
          <p:cNvPr id="234" name="Google Shape;234;p4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40"/>
          <p:cNvSpPr/>
          <p:nvPr>
            <p:ph idx="2" type="pic"/>
          </p:nvPr>
        </p:nvSpPr>
        <p:spPr>
          <a:xfrm>
            <a:off x="3389600" y="118913"/>
            <a:ext cx="1643700" cy="1535100"/>
          </a:xfrm>
          <a:prstGeom prst="rect">
            <a:avLst/>
          </a:prstGeom>
          <a:noFill/>
          <a:ln>
            <a:noFill/>
          </a:ln>
        </p:spPr>
      </p:sp>
      <p:sp>
        <p:nvSpPr>
          <p:cNvPr id="236" name="Google Shape;236;p40"/>
          <p:cNvSpPr/>
          <p:nvPr>
            <p:ph idx="3" type="pic"/>
          </p:nvPr>
        </p:nvSpPr>
        <p:spPr>
          <a:xfrm>
            <a:off x="5195935" y="118913"/>
            <a:ext cx="1643700" cy="1535100"/>
          </a:xfrm>
          <a:prstGeom prst="rect">
            <a:avLst/>
          </a:prstGeom>
          <a:noFill/>
          <a:ln>
            <a:noFill/>
          </a:ln>
        </p:spPr>
      </p:sp>
      <p:sp>
        <p:nvSpPr>
          <p:cNvPr id="237" name="Google Shape;237;p40"/>
          <p:cNvSpPr/>
          <p:nvPr>
            <p:ph idx="4" type="pic"/>
          </p:nvPr>
        </p:nvSpPr>
        <p:spPr>
          <a:xfrm>
            <a:off x="7002270" y="118913"/>
            <a:ext cx="1643700" cy="1535100"/>
          </a:xfrm>
          <a:prstGeom prst="rect">
            <a:avLst/>
          </a:prstGeom>
          <a:noFill/>
          <a:ln>
            <a:noFill/>
          </a:ln>
        </p:spPr>
      </p:sp>
      <p:sp>
        <p:nvSpPr>
          <p:cNvPr id="238" name="Google Shape;238;p40"/>
          <p:cNvSpPr/>
          <p:nvPr>
            <p:ph idx="5" type="pic"/>
          </p:nvPr>
        </p:nvSpPr>
        <p:spPr>
          <a:xfrm>
            <a:off x="3389588" y="1804212"/>
            <a:ext cx="1643700" cy="1535100"/>
          </a:xfrm>
          <a:prstGeom prst="rect">
            <a:avLst/>
          </a:prstGeom>
          <a:noFill/>
          <a:ln>
            <a:noFill/>
          </a:ln>
        </p:spPr>
      </p:sp>
      <p:sp>
        <p:nvSpPr>
          <p:cNvPr id="239" name="Google Shape;239;p40"/>
          <p:cNvSpPr/>
          <p:nvPr>
            <p:ph idx="6" type="pic"/>
          </p:nvPr>
        </p:nvSpPr>
        <p:spPr>
          <a:xfrm>
            <a:off x="5195922" y="1804212"/>
            <a:ext cx="1643700" cy="1535100"/>
          </a:xfrm>
          <a:prstGeom prst="rect">
            <a:avLst/>
          </a:prstGeom>
          <a:noFill/>
          <a:ln>
            <a:noFill/>
          </a:ln>
        </p:spPr>
      </p:sp>
      <p:sp>
        <p:nvSpPr>
          <p:cNvPr id="240" name="Google Shape;240;p40"/>
          <p:cNvSpPr/>
          <p:nvPr>
            <p:ph idx="7" type="pic"/>
          </p:nvPr>
        </p:nvSpPr>
        <p:spPr>
          <a:xfrm>
            <a:off x="7002257" y="1804212"/>
            <a:ext cx="1643700" cy="1535100"/>
          </a:xfrm>
          <a:prstGeom prst="rect">
            <a:avLst/>
          </a:prstGeom>
          <a:noFill/>
          <a:ln>
            <a:noFill/>
          </a:ln>
        </p:spPr>
      </p:sp>
      <p:sp>
        <p:nvSpPr>
          <p:cNvPr id="241" name="Google Shape;241;p40"/>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2" name="Google Shape;242;p40"/>
          <p:cNvSpPr/>
          <p:nvPr>
            <p:ph idx="8" type="pic"/>
          </p:nvPr>
        </p:nvSpPr>
        <p:spPr>
          <a:xfrm>
            <a:off x="3389588" y="3489487"/>
            <a:ext cx="1643700" cy="1535100"/>
          </a:xfrm>
          <a:prstGeom prst="rect">
            <a:avLst/>
          </a:prstGeom>
          <a:noFill/>
          <a:ln>
            <a:noFill/>
          </a:ln>
        </p:spPr>
      </p:sp>
      <p:sp>
        <p:nvSpPr>
          <p:cNvPr id="243" name="Google Shape;243;p40"/>
          <p:cNvSpPr/>
          <p:nvPr>
            <p:ph idx="9" type="pic"/>
          </p:nvPr>
        </p:nvSpPr>
        <p:spPr>
          <a:xfrm>
            <a:off x="5195922" y="3489487"/>
            <a:ext cx="1643700" cy="1535100"/>
          </a:xfrm>
          <a:prstGeom prst="rect">
            <a:avLst/>
          </a:prstGeom>
          <a:noFill/>
          <a:ln>
            <a:noFill/>
          </a:ln>
        </p:spPr>
      </p:sp>
      <p:sp>
        <p:nvSpPr>
          <p:cNvPr id="244" name="Google Shape;24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245" name="Shape 245"/>
        <p:cNvGrpSpPr/>
        <p:nvPr/>
      </p:nvGrpSpPr>
      <p:grpSpPr>
        <a:xfrm>
          <a:off x="0" y="0"/>
          <a:ext cx="0" cy="0"/>
          <a:chOff x="0" y="0"/>
          <a:chExt cx="0" cy="0"/>
        </a:xfrm>
      </p:grpSpPr>
      <p:sp>
        <p:nvSpPr>
          <p:cNvPr id="246" name="Google Shape;246;p41"/>
          <p:cNvSpPr/>
          <p:nvPr>
            <p:ph idx="2" type="pic"/>
          </p:nvPr>
        </p:nvSpPr>
        <p:spPr>
          <a:xfrm rot="299990">
            <a:off x="716131" y="2331244"/>
            <a:ext cx="3686628" cy="2455534"/>
          </a:xfrm>
          <a:prstGeom prst="snip1Rect">
            <a:avLst>
              <a:gd fmla="val 16667" name="adj"/>
            </a:avLst>
          </a:prstGeom>
          <a:noFill/>
          <a:ln>
            <a:noFill/>
          </a:ln>
        </p:spPr>
      </p:sp>
      <p:sp>
        <p:nvSpPr>
          <p:cNvPr id="247" name="Google Shape;247;p41"/>
          <p:cNvSpPr/>
          <p:nvPr>
            <p:ph idx="3" type="pic"/>
          </p:nvPr>
        </p:nvSpPr>
        <p:spPr>
          <a:xfrm rot="-300269">
            <a:off x="4741294" y="2331368"/>
            <a:ext cx="3686654" cy="2455534"/>
          </a:xfrm>
          <a:prstGeom prst="snip1Rect">
            <a:avLst>
              <a:gd fmla="val 16667" name="adj"/>
            </a:avLst>
          </a:prstGeom>
          <a:noFill/>
          <a:ln>
            <a:noFill/>
          </a:ln>
        </p:spPr>
      </p:sp>
      <p:sp>
        <p:nvSpPr>
          <p:cNvPr id="248" name="Google Shape;248;p41"/>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4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41"/>
          <p:cNvSpPr txBox="1"/>
          <p:nvPr>
            <p:ph idx="1" type="subTitle"/>
          </p:nvPr>
        </p:nvSpPr>
        <p:spPr>
          <a:xfrm>
            <a:off x="381082" y="1182925"/>
            <a:ext cx="41490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51" name="Google Shape;251;p41"/>
          <p:cNvSpPr txBox="1"/>
          <p:nvPr>
            <p:ph idx="4" type="body"/>
          </p:nvPr>
        </p:nvSpPr>
        <p:spPr>
          <a:xfrm>
            <a:off x="381082" y="1521627"/>
            <a:ext cx="41490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252" name="Google Shape;252;p41"/>
          <p:cNvSpPr txBox="1"/>
          <p:nvPr>
            <p:ph idx="5" type="subTitle"/>
          </p:nvPr>
        </p:nvSpPr>
        <p:spPr>
          <a:xfrm>
            <a:off x="4566932" y="1182925"/>
            <a:ext cx="41490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53" name="Google Shape;253;p41"/>
          <p:cNvSpPr txBox="1"/>
          <p:nvPr>
            <p:ph idx="6" type="body"/>
          </p:nvPr>
        </p:nvSpPr>
        <p:spPr>
          <a:xfrm>
            <a:off x="4566932" y="1521627"/>
            <a:ext cx="41490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254" name="Google Shape;254;p41"/>
          <p:cNvSpPr txBox="1"/>
          <p:nvPr>
            <p:ph idx="7"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5" name="Google Shape;255;p41"/>
          <p:cNvSpPr txBox="1"/>
          <p:nvPr>
            <p:ph idx="8"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256" name="Shape 256"/>
        <p:cNvGrpSpPr/>
        <p:nvPr/>
      </p:nvGrpSpPr>
      <p:grpSpPr>
        <a:xfrm>
          <a:off x="0" y="0"/>
          <a:ext cx="0" cy="0"/>
          <a:chOff x="0" y="0"/>
          <a:chExt cx="0" cy="0"/>
        </a:xfrm>
      </p:grpSpPr>
      <p:grpSp>
        <p:nvGrpSpPr>
          <p:cNvPr id="257" name="Google Shape;257;p42"/>
          <p:cNvGrpSpPr/>
          <p:nvPr/>
        </p:nvGrpSpPr>
        <p:grpSpPr>
          <a:xfrm>
            <a:off x="0" y="-444969"/>
            <a:ext cx="9144000" cy="5588569"/>
            <a:chOff x="0" y="-444969"/>
            <a:chExt cx="9144000" cy="5588569"/>
          </a:xfrm>
        </p:grpSpPr>
        <p:grpSp>
          <p:nvGrpSpPr>
            <p:cNvPr id="258" name="Google Shape;258;p42"/>
            <p:cNvGrpSpPr/>
            <p:nvPr/>
          </p:nvGrpSpPr>
          <p:grpSpPr>
            <a:xfrm>
              <a:off x="0" y="100"/>
              <a:ext cx="9144000" cy="5143500"/>
              <a:chOff x="0" y="100"/>
              <a:chExt cx="9144000" cy="5143500"/>
            </a:xfrm>
          </p:grpSpPr>
          <p:sp>
            <p:nvSpPr>
              <p:cNvPr id="259" name="Google Shape;259;p42"/>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sp>
            <p:nvSpPr>
              <p:cNvPr id="260" name="Google Shape;260;p42"/>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grpSp>
        <p:sp>
          <p:nvSpPr>
            <p:cNvPr id="261" name="Google Shape;261;p42"/>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grpSp>
      <p:sp>
        <p:nvSpPr>
          <p:cNvPr id="262" name="Google Shape;262;p42"/>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42"/>
          <p:cNvSpPr txBox="1"/>
          <p:nvPr>
            <p:ph type="title"/>
          </p:nvPr>
        </p:nvSpPr>
        <p:spPr>
          <a:xfrm>
            <a:off x="2479675" y="1637413"/>
            <a:ext cx="41847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64" name="Google Shape;264;p42"/>
          <p:cNvSpPr txBox="1"/>
          <p:nvPr>
            <p:ph idx="1" type="body"/>
          </p:nvPr>
        </p:nvSpPr>
        <p:spPr>
          <a:xfrm>
            <a:off x="2479675" y="2291377"/>
            <a:ext cx="4184700" cy="22881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Clr>
                <a:schemeClr val="lt1"/>
              </a:buClr>
              <a:buSzPts val="1700"/>
              <a:buChar char="●"/>
              <a:defRPr>
                <a:solidFill>
                  <a:schemeClr val="lt1"/>
                </a:solidFill>
              </a:defRPr>
            </a:lvl1pPr>
            <a:lvl2pPr indent="-336550" lvl="1" marL="914400" algn="l">
              <a:lnSpc>
                <a:spcPct val="100000"/>
              </a:lnSpc>
              <a:spcBef>
                <a:spcPts val="0"/>
              </a:spcBef>
              <a:spcAft>
                <a:spcPts val="0"/>
              </a:spcAft>
              <a:buClr>
                <a:schemeClr val="lt1"/>
              </a:buClr>
              <a:buSzPts val="1700"/>
              <a:buChar char="○"/>
              <a:defRPr>
                <a:solidFill>
                  <a:schemeClr val="lt1"/>
                </a:solidFill>
              </a:defRPr>
            </a:lvl2pPr>
            <a:lvl3pPr indent="-336550" lvl="2" marL="1371600" algn="l">
              <a:lnSpc>
                <a:spcPct val="100000"/>
              </a:lnSpc>
              <a:spcBef>
                <a:spcPts val="0"/>
              </a:spcBef>
              <a:spcAft>
                <a:spcPts val="0"/>
              </a:spcAft>
              <a:buClr>
                <a:schemeClr val="lt1"/>
              </a:buClr>
              <a:buSzPts val="1700"/>
              <a:buChar char="■"/>
              <a:defRPr>
                <a:solidFill>
                  <a:schemeClr val="lt1"/>
                </a:solidFill>
              </a:defRPr>
            </a:lvl3pPr>
            <a:lvl4pPr indent="-336550" lvl="3" marL="1828800" algn="l">
              <a:lnSpc>
                <a:spcPct val="100000"/>
              </a:lnSpc>
              <a:spcBef>
                <a:spcPts val="0"/>
              </a:spcBef>
              <a:spcAft>
                <a:spcPts val="0"/>
              </a:spcAft>
              <a:buClr>
                <a:schemeClr val="lt1"/>
              </a:buClr>
              <a:buSzPts val="1700"/>
              <a:buChar char="●"/>
              <a:defRPr>
                <a:solidFill>
                  <a:schemeClr val="lt1"/>
                </a:solidFill>
              </a:defRPr>
            </a:lvl4pPr>
            <a:lvl5pPr indent="-336550" lvl="4" marL="2286000" algn="l">
              <a:lnSpc>
                <a:spcPct val="100000"/>
              </a:lnSpc>
              <a:spcBef>
                <a:spcPts val="0"/>
              </a:spcBef>
              <a:spcAft>
                <a:spcPts val="0"/>
              </a:spcAft>
              <a:buClr>
                <a:schemeClr val="lt1"/>
              </a:buClr>
              <a:buSzPts val="1700"/>
              <a:buChar char="○"/>
              <a:defRPr>
                <a:solidFill>
                  <a:schemeClr val="lt1"/>
                </a:solidFill>
              </a:defRPr>
            </a:lvl5pPr>
            <a:lvl6pPr indent="-336550" lvl="5" marL="2743200" algn="l">
              <a:lnSpc>
                <a:spcPct val="100000"/>
              </a:lnSpc>
              <a:spcBef>
                <a:spcPts val="0"/>
              </a:spcBef>
              <a:spcAft>
                <a:spcPts val="0"/>
              </a:spcAft>
              <a:buClr>
                <a:schemeClr val="lt1"/>
              </a:buClr>
              <a:buSzPts val="1700"/>
              <a:buChar char="■"/>
              <a:defRPr>
                <a:solidFill>
                  <a:schemeClr val="lt1"/>
                </a:solidFill>
              </a:defRPr>
            </a:lvl6pPr>
            <a:lvl7pPr indent="-336550" lvl="6" marL="3200400" algn="l">
              <a:lnSpc>
                <a:spcPct val="100000"/>
              </a:lnSpc>
              <a:spcBef>
                <a:spcPts val="0"/>
              </a:spcBef>
              <a:spcAft>
                <a:spcPts val="0"/>
              </a:spcAft>
              <a:buClr>
                <a:schemeClr val="lt1"/>
              </a:buClr>
              <a:buSzPts val="1700"/>
              <a:buChar char="●"/>
              <a:defRPr>
                <a:solidFill>
                  <a:schemeClr val="lt1"/>
                </a:solidFill>
              </a:defRPr>
            </a:lvl7pPr>
            <a:lvl8pPr indent="-336550" lvl="7" marL="3657600" algn="l">
              <a:lnSpc>
                <a:spcPct val="100000"/>
              </a:lnSpc>
              <a:spcBef>
                <a:spcPts val="0"/>
              </a:spcBef>
              <a:spcAft>
                <a:spcPts val="0"/>
              </a:spcAft>
              <a:buClr>
                <a:schemeClr val="lt1"/>
              </a:buClr>
              <a:buSzPts val="1700"/>
              <a:buChar char="○"/>
              <a:defRPr>
                <a:solidFill>
                  <a:schemeClr val="lt1"/>
                </a:solidFill>
              </a:defRPr>
            </a:lvl8pPr>
            <a:lvl9pPr indent="-336550" lvl="8" marL="4114800" algn="l">
              <a:lnSpc>
                <a:spcPct val="100000"/>
              </a:lnSpc>
              <a:spcBef>
                <a:spcPts val="0"/>
              </a:spcBef>
              <a:spcAft>
                <a:spcPts val="0"/>
              </a:spcAft>
              <a:buClr>
                <a:schemeClr val="lt1"/>
              </a:buClr>
              <a:buSzPts val="1700"/>
              <a:buChar char="■"/>
              <a:defRPr>
                <a:solidFill>
                  <a:schemeClr val="lt1"/>
                </a:solidFill>
              </a:defRPr>
            </a:lvl9pPr>
          </a:lstStyle>
          <a:p/>
        </p:txBody>
      </p:sp>
      <p:sp>
        <p:nvSpPr>
          <p:cNvPr id="265" name="Google Shape;265;p42"/>
          <p:cNvSpPr txBox="1"/>
          <p:nvPr>
            <p:ph idx="2"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66" name="Google Shape;266;p42"/>
          <p:cNvSpPr txBox="1"/>
          <p:nvPr>
            <p:ph idx="3"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267" name="Shape 267"/>
        <p:cNvGrpSpPr/>
        <p:nvPr/>
      </p:nvGrpSpPr>
      <p:grpSpPr>
        <a:xfrm>
          <a:off x="0" y="0"/>
          <a:ext cx="0" cy="0"/>
          <a:chOff x="0" y="0"/>
          <a:chExt cx="0" cy="0"/>
        </a:xfrm>
      </p:grpSpPr>
      <p:sp>
        <p:nvSpPr>
          <p:cNvPr id="268" name="Google Shape;268;p43"/>
          <p:cNvSpPr/>
          <p:nvPr>
            <p:ph idx="2" type="pic"/>
          </p:nvPr>
        </p:nvSpPr>
        <p:spPr>
          <a:xfrm rot="299866">
            <a:off x="764484" y="2679783"/>
            <a:ext cx="1938771" cy="1938771"/>
          </a:xfrm>
          <a:prstGeom prst="snip1Rect">
            <a:avLst>
              <a:gd fmla="val 16667" name="adj"/>
            </a:avLst>
          </a:prstGeom>
          <a:noFill/>
          <a:ln>
            <a:noFill/>
          </a:ln>
        </p:spPr>
      </p:sp>
      <p:sp>
        <p:nvSpPr>
          <p:cNvPr id="269" name="Google Shape;269;p43"/>
          <p:cNvSpPr/>
          <p:nvPr>
            <p:ph idx="3" type="pic"/>
          </p:nvPr>
        </p:nvSpPr>
        <p:spPr>
          <a:xfrm rot="-299913">
            <a:off x="3602840" y="2620826"/>
            <a:ext cx="1938472" cy="1938472"/>
          </a:xfrm>
          <a:prstGeom prst="snip1Rect">
            <a:avLst>
              <a:gd fmla="val 16667" name="adj"/>
            </a:avLst>
          </a:prstGeom>
          <a:noFill/>
          <a:ln>
            <a:noFill/>
          </a:ln>
        </p:spPr>
      </p:sp>
      <p:sp>
        <p:nvSpPr>
          <p:cNvPr id="270" name="Google Shape;270;p43"/>
          <p:cNvSpPr/>
          <p:nvPr>
            <p:ph idx="4" type="pic"/>
          </p:nvPr>
        </p:nvSpPr>
        <p:spPr>
          <a:xfrm rot="299913">
            <a:off x="6440891" y="2679947"/>
            <a:ext cx="1938472" cy="1938472"/>
          </a:xfrm>
          <a:prstGeom prst="snip1Rect">
            <a:avLst>
              <a:gd fmla="val 16667" name="adj"/>
            </a:avLst>
          </a:prstGeom>
          <a:noFill/>
          <a:ln>
            <a:noFill/>
          </a:ln>
        </p:spPr>
      </p:sp>
      <p:sp>
        <p:nvSpPr>
          <p:cNvPr id="271" name="Google Shape;271;p4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43"/>
          <p:cNvSpPr txBox="1"/>
          <p:nvPr>
            <p:ph idx="1" type="subTitle"/>
          </p:nvPr>
        </p:nvSpPr>
        <p:spPr>
          <a:xfrm>
            <a:off x="381063" y="1182922"/>
            <a:ext cx="27054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73" name="Google Shape;273;p43"/>
          <p:cNvSpPr txBox="1"/>
          <p:nvPr>
            <p:ph idx="5" type="body"/>
          </p:nvPr>
        </p:nvSpPr>
        <p:spPr>
          <a:xfrm>
            <a:off x="381063" y="1521625"/>
            <a:ext cx="27054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274" name="Google Shape;274;p43"/>
          <p:cNvSpPr txBox="1"/>
          <p:nvPr>
            <p:ph idx="6" type="subTitle"/>
          </p:nvPr>
        </p:nvSpPr>
        <p:spPr>
          <a:xfrm>
            <a:off x="3219300" y="1182922"/>
            <a:ext cx="27054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75" name="Google Shape;275;p43"/>
          <p:cNvSpPr txBox="1"/>
          <p:nvPr>
            <p:ph idx="7" type="body"/>
          </p:nvPr>
        </p:nvSpPr>
        <p:spPr>
          <a:xfrm>
            <a:off x="3219300" y="1521625"/>
            <a:ext cx="27054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276" name="Google Shape;276;p43"/>
          <p:cNvSpPr txBox="1"/>
          <p:nvPr>
            <p:ph idx="8" type="subTitle"/>
          </p:nvPr>
        </p:nvSpPr>
        <p:spPr>
          <a:xfrm>
            <a:off x="6057538" y="1182922"/>
            <a:ext cx="27054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77" name="Google Shape;277;p43"/>
          <p:cNvSpPr txBox="1"/>
          <p:nvPr>
            <p:ph idx="9" type="body"/>
          </p:nvPr>
        </p:nvSpPr>
        <p:spPr>
          <a:xfrm>
            <a:off x="6057538" y="1521625"/>
            <a:ext cx="27054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278" name="Google Shape;278;p43"/>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9" name="Google Shape;279;p43"/>
          <p:cNvSpPr txBox="1"/>
          <p:nvPr>
            <p:ph idx="13"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80" name="Google Shape;280;p43"/>
          <p:cNvSpPr txBox="1"/>
          <p:nvPr>
            <p:ph idx="14"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81" name="Shape 281"/>
        <p:cNvGrpSpPr/>
        <p:nvPr/>
      </p:nvGrpSpPr>
      <p:grpSpPr>
        <a:xfrm>
          <a:off x="0" y="0"/>
          <a:ext cx="0" cy="0"/>
          <a:chOff x="0" y="0"/>
          <a:chExt cx="0" cy="0"/>
        </a:xfrm>
      </p:grpSpPr>
      <p:grpSp>
        <p:nvGrpSpPr>
          <p:cNvPr id="282" name="Google Shape;282;p44"/>
          <p:cNvGrpSpPr/>
          <p:nvPr/>
        </p:nvGrpSpPr>
        <p:grpSpPr>
          <a:xfrm>
            <a:off x="433788" y="1202208"/>
            <a:ext cx="2633200" cy="904617"/>
            <a:chOff x="433788" y="1202208"/>
            <a:chExt cx="2633200" cy="904617"/>
          </a:xfrm>
        </p:grpSpPr>
        <p:sp>
          <p:nvSpPr>
            <p:cNvPr id="283" name="Google Shape;283;p44"/>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a:ea typeface="Inter Tight"/>
                <a:cs typeface="Inter Tight"/>
                <a:sym typeface="Inter Tight"/>
              </a:endParaRPr>
            </a:p>
          </p:txBody>
        </p:sp>
        <p:sp>
          <p:nvSpPr>
            <p:cNvPr id="284" name="Google Shape;284;p44"/>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a:ea typeface="Inter Tight"/>
                  <a:cs typeface="Inter Tight"/>
                  <a:sym typeface="Inter Tight"/>
                </a:rPr>
                <a:t> </a:t>
              </a:r>
              <a:endParaRPr b="0" i="0" sz="1400" u="none" cap="none" strike="noStrike">
                <a:solidFill>
                  <a:schemeClr val="lt2"/>
                </a:solidFill>
                <a:latin typeface="Inter Tight"/>
                <a:ea typeface="Inter Tight"/>
                <a:cs typeface="Inter Tight"/>
                <a:sym typeface="Inter Tight"/>
              </a:endParaRPr>
            </a:p>
          </p:txBody>
        </p:sp>
      </p:grpSp>
      <p:sp>
        <p:nvSpPr>
          <p:cNvPr id="285" name="Google Shape;285;p44"/>
          <p:cNvSpPr txBox="1"/>
          <p:nvPr>
            <p:ph idx="1" type="subTitle"/>
          </p:nvPr>
        </p:nvSpPr>
        <p:spPr>
          <a:xfrm>
            <a:off x="437000" y="1202200"/>
            <a:ext cx="23229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86" name="Google Shape;286;p44"/>
          <p:cNvSpPr txBox="1"/>
          <p:nvPr>
            <p:ph idx="2" type="body"/>
          </p:nvPr>
        </p:nvSpPr>
        <p:spPr>
          <a:xfrm>
            <a:off x="437000" y="1460325"/>
            <a:ext cx="26328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sz="1000">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
        <p:nvSpPr>
          <p:cNvPr id="287" name="Google Shape;287;p44"/>
          <p:cNvSpPr/>
          <p:nvPr>
            <p:ph idx="3" type="pic"/>
          </p:nvPr>
        </p:nvSpPr>
        <p:spPr>
          <a:xfrm>
            <a:off x="434125" y="2147825"/>
            <a:ext cx="8275200" cy="2679300"/>
          </a:xfrm>
          <a:prstGeom prst="snip1Rect">
            <a:avLst>
              <a:gd fmla="val 29467" name="adj"/>
            </a:avLst>
          </a:prstGeom>
          <a:noFill/>
          <a:ln>
            <a:noFill/>
          </a:ln>
        </p:spPr>
      </p:sp>
      <p:sp>
        <p:nvSpPr>
          <p:cNvPr id="288" name="Google Shape;288;p44"/>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44"/>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0" name="Google Shape;290;p44"/>
          <p:cNvSpPr txBox="1"/>
          <p:nvPr>
            <p:ph idx="4"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91" name="Google Shape;291;p44"/>
          <p:cNvSpPr txBox="1"/>
          <p:nvPr>
            <p:ph idx="5"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92" name="Shape 292"/>
        <p:cNvGrpSpPr/>
        <p:nvPr/>
      </p:nvGrpSpPr>
      <p:grpSpPr>
        <a:xfrm>
          <a:off x="0" y="0"/>
          <a:ext cx="0" cy="0"/>
          <a:chOff x="0" y="0"/>
          <a:chExt cx="0" cy="0"/>
        </a:xfrm>
      </p:grpSpPr>
      <p:grpSp>
        <p:nvGrpSpPr>
          <p:cNvPr id="293" name="Google Shape;293;p45"/>
          <p:cNvGrpSpPr/>
          <p:nvPr/>
        </p:nvGrpSpPr>
        <p:grpSpPr>
          <a:xfrm>
            <a:off x="3253950" y="1202208"/>
            <a:ext cx="2633201" cy="904617"/>
            <a:chOff x="3253950" y="1202208"/>
            <a:chExt cx="2633201" cy="904617"/>
          </a:xfrm>
        </p:grpSpPr>
        <p:sp>
          <p:nvSpPr>
            <p:cNvPr id="294" name="Google Shape;294;p45"/>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sp>
          <p:nvSpPr>
            <p:cNvPr id="295" name="Google Shape;295;p45"/>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a:ea typeface="Inter Tight"/>
                  <a:cs typeface="Inter Tight"/>
                  <a:sym typeface="Inter Tight"/>
                </a:rPr>
                <a:t> </a:t>
              </a:r>
              <a:endParaRPr b="0" i="0" sz="1400" u="none" cap="none" strike="noStrike">
                <a:solidFill>
                  <a:schemeClr val="lt2"/>
                </a:solidFill>
                <a:latin typeface="Inter Tight"/>
                <a:ea typeface="Inter Tight"/>
                <a:cs typeface="Inter Tight"/>
                <a:sym typeface="Inter Tight"/>
              </a:endParaRPr>
            </a:p>
          </p:txBody>
        </p:sp>
      </p:grpSp>
      <p:sp>
        <p:nvSpPr>
          <p:cNvPr id="296" name="Google Shape;296;p45"/>
          <p:cNvSpPr txBox="1"/>
          <p:nvPr>
            <p:ph idx="1" type="subTitle"/>
          </p:nvPr>
        </p:nvSpPr>
        <p:spPr>
          <a:xfrm>
            <a:off x="3257163" y="1202200"/>
            <a:ext cx="23229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97" name="Google Shape;297;p45"/>
          <p:cNvSpPr txBox="1"/>
          <p:nvPr>
            <p:ph idx="2" type="body"/>
          </p:nvPr>
        </p:nvSpPr>
        <p:spPr>
          <a:xfrm>
            <a:off x="3257163" y="1460325"/>
            <a:ext cx="26328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sz="1000">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
        <p:nvSpPr>
          <p:cNvPr id="298" name="Google Shape;298;p45"/>
          <p:cNvSpPr/>
          <p:nvPr>
            <p:ph idx="3" type="pic"/>
          </p:nvPr>
        </p:nvSpPr>
        <p:spPr>
          <a:xfrm>
            <a:off x="434125" y="2147825"/>
            <a:ext cx="8275200" cy="2679300"/>
          </a:xfrm>
          <a:prstGeom prst="snip1Rect">
            <a:avLst>
              <a:gd fmla="val 29467" name="adj"/>
            </a:avLst>
          </a:prstGeom>
          <a:noFill/>
          <a:ln>
            <a:noFill/>
          </a:ln>
        </p:spPr>
      </p:sp>
      <p:sp>
        <p:nvSpPr>
          <p:cNvPr id="299" name="Google Shape;299;p45"/>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45"/>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1" name="Google Shape;301;p45"/>
          <p:cNvSpPr txBox="1"/>
          <p:nvPr>
            <p:ph idx="4"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02" name="Google Shape;302;p45"/>
          <p:cNvSpPr txBox="1"/>
          <p:nvPr>
            <p:ph idx="5"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303" name="Shape 303"/>
        <p:cNvGrpSpPr/>
        <p:nvPr/>
      </p:nvGrpSpPr>
      <p:grpSpPr>
        <a:xfrm>
          <a:off x="0" y="0"/>
          <a:ext cx="0" cy="0"/>
          <a:chOff x="0" y="0"/>
          <a:chExt cx="0" cy="0"/>
        </a:xfrm>
      </p:grpSpPr>
      <p:sp>
        <p:nvSpPr>
          <p:cNvPr id="304" name="Google Shape;304;p46"/>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a:ea typeface="Inter Tight"/>
              <a:cs typeface="Inter Tight"/>
              <a:sym typeface="Inter Tight"/>
            </a:endParaRPr>
          </a:p>
        </p:txBody>
      </p:sp>
      <p:sp>
        <p:nvSpPr>
          <p:cNvPr id="305" name="Google Shape;305;p46"/>
          <p:cNvSpPr txBox="1"/>
          <p:nvPr>
            <p:ph idx="1" type="subTitle"/>
          </p:nvPr>
        </p:nvSpPr>
        <p:spPr>
          <a:xfrm>
            <a:off x="3253950" y="1202200"/>
            <a:ext cx="51369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306" name="Google Shape;306;p46"/>
          <p:cNvSpPr/>
          <p:nvPr>
            <p:ph idx="2" type="pic"/>
          </p:nvPr>
        </p:nvSpPr>
        <p:spPr>
          <a:xfrm>
            <a:off x="434125" y="2147825"/>
            <a:ext cx="8275200" cy="2679300"/>
          </a:xfrm>
          <a:prstGeom prst="snip1Rect">
            <a:avLst>
              <a:gd fmla="val 29467" name="adj"/>
            </a:avLst>
          </a:prstGeom>
          <a:noFill/>
          <a:ln>
            <a:noFill/>
          </a:ln>
        </p:spPr>
      </p:sp>
      <p:sp>
        <p:nvSpPr>
          <p:cNvPr id="307" name="Google Shape;307;p46"/>
          <p:cNvSpPr txBox="1"/>
          <p:nvPr>
            <p:ph idx="3" type="body"/>
          </p:nvPr>
        </p:nvSpPr>
        <p:spPr>
          <a:xfrm>
            <a:off x="3253950" y="1460325"/>
            <a:ext cx="54531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sz="1000">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
        <p:nvSpPr>
          <p:cNvPr id="308" name="Google Shape;308;p46"/>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09" name="Google Shape;309;p46"/>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0" name="Google Shape;310;p46"/>
          <p:cNvSpPr txBox="1"/>
          <p:nvPr>
            <p:ph idx="4"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1" name="Google Shape;311;p46"/>
          <p:cNvSpPr txBox="1"/>
          <p:nvPr>
            <p:ph idx="5"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2" name="Google Shape;312;p46"/>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nter Tight"/>
                <a:ea typeface="Inter Tight"/>
                <a:cs typeface="Inter Tight"/>
                <a:sym typeface="Inter Tight"/>
              </a:rPr>
              <a:t> </a:t>
            </a:r>
            <a:endParaRPr b="0" i="0" sz="1400" u="none" cap="none" strike="noStrike">
              <a:solidFill>
                <a:schemeClr val="dk1"/>
              </a:solidFill>
              <a:latin typeface="Inter Tight"/>
              <a:ea typeface="Inter Tight"/>
              <a:cs typeface="Inter Tight"/>
              <a:sym typeface="Inter T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313" name="Shape 313"/>
        <p:cNvGrpSpPr/>
        <p:nvPr/>
      </p:nvGrpSpPr>
      <p:grpSpPr>
        <a:xfrm>
          <a:off x="0" y="0"/>
          <a:ext cx="0" cy="0"/>
          <a:chOff x="0" y="0"/>
          <a:chExt cx="0" cy="0"/>
        </a:xfrm>
      </p:grpSpPr>
      <p:sp>
        <p:nvSpPr>
          <p:cNvPr id="314" name="Google Shape;314;p47"/>
          <p:cNvSpPr/>
          <p:nvPr>
            <p:ph idx="2" type="pic"/>
          </p:nvPr>
        </p:nvSpPr>
        <p:spPr>
          <a:xfrm rot="300107">
            <a:off x="4903200" y="846465"/>
            <a:ext cx="3950142" cy="3456249"/>
          </a:xfrm>
          <a:prstGeom prst="snip1Rect">
            <a:avLst>
              <a:gd fmla="val 16667" name="adj"/>
            </a:avLst>
          </a:prstGeom>
          <a:noFill/>
          <a:ln>
            <a:noFill/>
          </a:ln>
        </p:spPr>
      </p:sp>
      <p:sp>
        <p:nvSpPr>
          <p:cNvPr id="315" name="Google Shape;315;p47"/>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47"/>
          <p:cNvSpPr txBox="1"/>
          <p:nvPr>
            <p:ph type="title"/>
          </p:nvPr>
        </p:nvSpPr>
        <p:spPr>
          <a:xfrm>
            <a:off x="333925" y="1249533"/>
            <a:ext cx="3662100" cy="96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7" name="Google Shape;317;p47"/>
          <p:cNvSpPr txBox="1"/>
          <p:nvPr>
            <p:ph idx="1" type="body"/>
          </p:nvPr>
        </p:nvSpPr>
        <p:spPr>
          <a:xfrm>
            <a:off x="333925" y="2291390"/>
            <a:ext cx="3662100" cy="14931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318" name="Google Shape;318;p47"/>
          <p:cNvSpPr txBox="1"/>
          <p:nvPr>
            <p:ph idx="3"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9" name="Google Shape;319;p47"/>
          <p:cNvSpPr txBox="1"/>
          <p:nvPr>
            <p:ph idx="4"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320" name="Shape 320"/>
        <p:cNvGrpSpPr/>
        <p:nvPr/>
      </p:nvGrpSpPr>
      <p:grpSpPr>
        <a:xfrm>
          <a:off x="0" y="0"/>
          <a:ext cx="0" cy="0"/>
          <a:chOff x="0" y="0"/>
          <a:chExt cx="0" cy="0"/>
        </a:xfrm>
      </p:grpSpPr>
      <p:sp>
        <p:nvSpPr>
          <p:cNvPr id="321" name="Google Shape;321;p48"/>
          <p:cNvSpPr/>
          <p:nvPr>
            <p:ph idx="2" type="pic"/>
          </p:nvPr>
        </p:nvSpPr>
        <p:spPr>
          <a:xfrm>
            <a:off x="3544863" y="1543050"/>
            <a:ext cx="2057400" cy="2057400"/>
          </a:xfrm>
          <a:prstGeom prst="snip1Rect">
            <a:avLst>
              <a:gd fmla="val 24426" name="adj"/>
            </a:avLst>
          </a:prstGeom>
          <a:noFill/>
          <a:ln>
            <a:noFill/>
          </a:ln>
        </p:spPr>
      </p:sp>
      <p:sp>
        <p:nvSpPr>
          <p:cNvPr id="322" name="Google Shape;322;p48"/>
          <p:cNvSpPr/>
          <p:nvPr>
            <p:ph idx="3" type="pic"/>
          </p:nvPr>
        </p:nvSpPr>
        <p:spPr>
          <a:xfrm>
            <a:off x="6658538" y="1543050"/>
            <a:ext cx="2057400" cy="2057400"/>
          </a:xfrm>
          <a:prstGeom prst="snip1Rect">
            <a:avLst>
              <a:gd fmla="val 24426" name="adj"/>
            </a:avLst>
          </a:prstGeom>
          <a:noFill/>
          <a:ln>
            <a:noFill/>
          </a:ln>
        </p:spPr>
      </p:sp>
      <p:sp>
        <p:nvSpPr>
          <p:cNvPr id="323" name="Google Shape;323;p48"/>
          <p:cNvSpPr/>
          <p:nvPr>
            <p:ph idx="4" type="pic"/>
          </p:nvPr>
        </p:nvSpPr>
        <p:spPr>
          <a:xfrm>
            <a:off x="431200" y="1543050"/>
            <a:ext cx="2057400" cy="2057400"/>
          </a:xfrm>
          <a:prstGeom prst="snip1Rect">
            <a:avLst>
              <a:gd fmla="val 24426" name="adj"/>
            </a:avLst>
          </a:prstGeom>
          <a:noFill/>
          <a:ln>
            <a:noFill/>
          </a:ln>
        </p:spPr>
      </p:sp>
      <p:sp>
        <p:nvSpPr>
          <p:cNvPr id="324" name="Google Shape;324;p48"/>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8"/>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 name="Google Shape;326;p48"/>
          <p:cNvSpPr txBox="1"/>
          <p:nvPr>
            <p:ph idx="1" type="subTitle"/>
          </p:nvPr>
        </p:nvSpPr>
        <p:spPr>
          <a:xfrm>
            <a:off x="381100" y="3676650"/>
            <a:ext cx="21075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27" name="Google Shape;327;p48"/>
          <p:cNvSpPr txBox="1"/>
          <p:nvPr>
            <p:ph idx="5" type="subTitle"/>
          </p:nvPr>
        </p:nvSpPr>
        <p:spPr>
          <a:xfrm>
            <a:off x="3494775" y="3676650"/>
            <a:ext cx="21075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28" name="Google Shape;328;p48"/>
          <p:cNvSpPr txBox="1"/>
          <p:nvPr>
            <p:ph idx="6" type="subTitle"/>
          </p:nvPr>
        </p:nvSpPr>
        <p:spPr>
          <a:xfrm>
            <a:off x="6608438" y="3676650"/>
            <a:ext cx="21075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29" name="Google Shape;329;p48"/>
          <p:cNvSpPr txBox="1"/>
          <p:nvPr>
            <p:ph idx="7"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30" name="Google Shape;330;p48"/>
          <p:cNvSpPr txBox="1"/>
          <p:nvPr>
            <p:ph idx="8"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331" name="Shape 331"/>
        <p:cNvGrpSpPr/>
        <p:nvPr/>
      </p:nvGrpSpPr>
      <p:grpSpPr>
        <a:xfrm>
          <a:off x="0" y="0"/>
          <a:ext cx="0" cy="0"/>
          <a:chOff x="0" y="0"/>
          <a:chExt cx="0" cy="0"/>
        </a:xfrm>
      </p:grpSpPr>
      <p:grpSp>
        <p:nvGrpSpPr>
          <p:cNvPr id="332" name="Google Shape;332;p49"/>
          <p:cNvGrpSpPr/>
          <p:nvPr/>
        </p:nvGrpSpPr>
        <p:grpSpPr>
          <a:xfrm>
            <a:off x="0" y="-444969"/>
            <a:ext cx="9144000" cy="5588569"/>
            <a:chOff x="0" y="-444969"/>
            <a:chExt cx="9144000" cy="5588569"/>
          </a:xfrm>
        </p:grpSpPr>
        <p:grpSp>
          <p:nvGrpSpPr>
            <p:cNvPr id="333" name="Google Shape;333;p49"/>
            <p:cNvGrpSpPr/>
            <p:nvPr/>
          </p:nvGrpSpPr>
          <p:grpSpPr>
            <a:xfrm>
              <a:off x="0" y="100"/>
              <a:ext cx="9144000" cy="5143500"/>
              <a:chOff x="0" y="100"/>
              <a:chExt cx="9144000" cy="5143500"/>
            </a:xfrm>
          </p:grpSpPr>
          <p:sp>
            <p:nvSpPr>
              <p:cNvPr id="334" name="Google Shape;334;p49"/>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sp>
            <p:nvSpPr>
              <p:cNvPr id="335" name="Google Shape;335;p49"/>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grpSp>
        <p:sp>
          <p:nvSpPr>
            <p:cNvPr id="336" name="Google Shape;336;p49"/>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grpSp>
      <p:sp>
        <p:nvSpPr>
          <p:cNvPr id="337" name="Google Shape;337;p49"/>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38" name="Google Shape;338;p49"/>
          <p:cNvSpPr txBox="1"/>
          <p:nvPr>
            <p:ph type="title"/>
          </p:nvPr>
        </p:nvSpPr>
        <p:spPr>
          <a:xfrm>
            <a:off x="333925" y="1249513"/>
            <a:ext cx="3662100" cy="96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39" name="Google Shape;339;p49"/>
          <p:cNvSpPr txBox="1"/>
          <p:nvPr>
            <p:ph idx="1" type="body"/>
          </p:nvPr>
        </p:nvSpPr>
        <p:spPr>
          <a:xfrm>
            <a:off x="333925" y="2291377"/>
            <a:ext cx="3662100" cy="20283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stStyle>
          <a:p/>
        </p:txBody>
      </p:sp>
      <p:sp>
        <p:nvSpPr>
          <p:cNvPr id="340" name="Google Shape;340;p49"/>
          <p:cNvSpPr txBox="1"/>
          <p:nvPr>
            <p:ph idx="2" type="body"/>
          </p:nvPr>
        </p:nvSpPr>
        <p:spPr>
          <a:xfrm>
            <a:off x="4595076" y="2291377"/>
            <a:ext cx="3662100" cy="20283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stStyle>
          <a:p/>
        </p:txBody>
      </p:sp>
      <p:sp>
        <p:nvSpPr>
          <p:cNvPr id="341" name="Google Shape;341;p49"/>
          <p:cNvSpPr txBox="1"/>
          <p:nvPr>
            <p:ph idx="3"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42" name="Google Shape;342;p49"/>
          <p:cNvSpPr txBox="1"/>
          <p:nvPr>
            <p:ph idx="4"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343" name="Shape 343"/>
        <p:cNvGrpSpPr/>
        <p:nvPr/>
      </p:nvGrpSpPr>
      <p:grpSpPr>
        <a:xfrm>
          <a:off x="0" y="0"/>
          <a:ext cx="0" cy="0"/>
          <a:chOff x="0" y="0"/>
          <a:chExt cx="0" cy="0"/>
        </a:xfrm>
      </p:grpSpPr>
      <p:grpSp>
        <p:nvGrpSpPr>
          <p:cNvPr id="344" name="Google Shape;344;p50"/>
          <p:cNvGrpSpPr/>
          <p:nvPr/>
        </p:nvGrpSpPr>
        <p:grpSpPr>
          <a:xfrm>
            <a:off x="0" y="-444969"/>
            <a:ext cx="9144000" cy="5588569"/>
            <a:chOff x="0" y="-444969"/>
            <a:chExt cx="9144000" cy="5588569"/>
          </a:xfrm>
        </p:grpSpPr>
        <p:sp>
          <p:nvSpPr>
            <p:cNvPr id="345" name="Google Shape;345;p50"/>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sp>
          <p:nvSpPr>
            <p:cNvPr id="346" name="Google Shape;346;p50"/>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sp>
          <p:nvSpPr>
            <p:cNvPr id="347" name="Google Shape;347;p50"/>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grpSp>
      <p:sp>
        <p:nvSpPr>
          <p:cNvPr id="348" name="Google Shape;348;p50"/>
          <p:cNvSpPr txBox="1"/>
          <p:nvPr>
            <p:ph idx="1" type="body"/>
          </p:nvPr>
        </p:nvSpPr>
        <p:spPr>
          <a:xfrm>
            <a:off x="333925" y="3630575"/>
            <a:ext cx="6790800" cy="4464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vl2pPr indent="-336550" lvl="1" marL="914400" algn="l">
              <a:lnSpc>
                <a:spcPct val="115000"/>
              </a:lnSpc>
              <a:spcBef>
                <a:spcPts val="0"/>
              </a:spcBef>
              <a:spcAft>
                <a:spcPts val="0"/>
              </a:spcAft>
              <a:buClr>
                <a:schemeClr val="lt1"/>
              </a:buClr>
              <a:buSzPts val="1700"/>
              <a:buChar char="○"/>
              <a:defRPr>
                <a:solidFill>
                  <a:schemeClr val="lt1"/>
                </a:solidFill>
              </a:defRPr>
            </a:lvl2pPr>
            <a:lvl3pPr indent="-336550" lvl="2" marL="1371600" algn="l">
              <a:lnSpc>
                <a:spcPct val="115000"/>
              </a:lnSpc>
              <a:spcBef>
                <a:spcPts val="0"/>
              </a:spcBef>
              <a:spcAft>
                <a:spcPts val="0"/>
              </a:spcAft>
              <a:buClr>
                <a:schemeClr val="lt1"/>
              </a:buClr>
              <a:buSzPts val="1700"/>
              <a:buChar char="■"/>
              <a:defRPr>
                <a:solidFill>
                  <a:schemeClr val="lt1"/>
                </a:solidFill>
              </a:defRPr>
            </a:lvl3pPr>
            <a:lvl4pPr indent="-336550" lvl="3" marL="1828800" algn="l">
              <a:lnSpc>
                <a:spcPct val="115000"/>
              </a:lnSpc>
              <a:spcBef>
                <a:spcPts val="0"/>
              </a:spcBef>
              <a:spcAft>
                <a:spcPts val="0"/>
              </a:spcAft>
              <a:buClr>
                <a:schemeClr val="lt1"/>
              </a:buClr>
              <a:buSzPts val="1700"/>
              <a:buChar char="●"/>
              <a:defRPr>
                <a:solidFill>
                  <a:schemeClr val="lt1"/>
                </a:solidFill>
              </a:defRPr>
            </a:lvl4pPr>
            <a:lvl5pPr indent="-336550" lvl="4" marL="2286000" algn="l">
              <a:lnSpc>
                <a:spcPct val="115000"/>
              </a:lnSpc>
              <a:spcBef>
                <a:spcPts val="0"/>
              </a:spcBef>
              <a:spcAft>
                <a:spcPts val="0"/>
              </a:spcAft>
              <a:buClr>
                <a:schemeClr val="lt1"/>
              </a:buClr>
              <a:buSzPts val="1700"/>
              <a:buChar char="○"/>
              <a:defRPr>
                <a:solidFill>
                  <a:schemeClr val="lt1"/>
                </a:solidFill>
              </a:defRPr>
            </a:lvl5pPr>
            <a:lvl6pPr indent="-336550" lvl="5" marL="2743200" algn="l">
              <a:lnSpc>
                <a:spcPct val="115000"/>
              </a:lnSpc>
              <a:spcBef>
                <a:spcPts val="0"/>
              </a:spcBef>
              <a:spcAft>
                <a:spcPts val="0"/>
              </a:spcAft>
              <a:buClr>
                <a:schemeClr val="lt1"/>
              </a:buClr>
              <a:buSzPts val="1700"/>
              <a:buChar char="■"/>
              <a:defRPr>
                <a:solidFill>
                  <a:schemeClr val="lt1"/>
                </a:solidFill>
              </a:defRPr>
            </a:lvl6pPr>
            <a:lvl7pPr indent="-336550" lvl="6" marL="3200400" algn="l">
              <a:lnSpc>
                <a:spcPct val="115000"/>
              </a:lnSpc>
              <a:spcBef>
                <a:spcPts val="0"/>
              </a:spcBef>
              <a:spcAft>
                <a:spcPts val="0"/>
              </a:spcAft>
              <a:buClr>
                <a:schemeClr val="lt1"/>
              </a:buClr>
              <a:buSzPts val="1700"/>
              <a:buChar char="●"/>
              <a:defRPr>
                <a:solidFill>
                  <a:schemeClr val="lt1"/>
                </a:solidFill>
              </a:defRPr>
            </a:lvl7pPr>
            <a:lvl8pPr indent="-336550" lvl="7" marL="3657600" algn="l">
              <a:lnSpc>
                <a:spcPct val="115000"/>
              </a:lnSpc>
              <a:spcBef>
                <a:spcPts val="0"/>
              </a:spcBef>
              <a:spcAft>
                <a:spcPts val="0"/>
              </a:spcAft>
              <a:buClr>
                <a:schemeClr val="lt1"/>
              </a:buClr>
              <a:buSzPts val="1700"/>
              <a:buChar char="○"/>
              <a:defRPr>
                <a:solidFill>
                  <a:schemeClr val="lt1"/>
                </a:solidFill>
              </a:defRPr>
            </a:lvl8pPr>
            <a:lvl9pPr indent="-336550" lvl="8" marL="4114800" algn="l">
              <a:lnSpc>
                <a:spcPct val="115000"/>
              </a:lnSpc>
              <a:spcBef>
                <a:spcPts val="0"/>
              </a:spcBef>
              <a:spcAft>
                <a:spcPts val="0"/>
              </a:spcAft>
              <a:buClr>
                <a:schemeClr val="lt1"/>
              </a:buClr>
              <a:buSzPts val="1700"/>
              <a:buChar char="■"/>
              <a:defRPr>
                <a:solidFill>
                  <a:schemeClr val="lt1"/>
                </a:solidFill>
              </a:defRPr>
            </a:lvl9pPr>
          </a:lstStyle>
          <a:p/>
        </p:txBody>
      </p:sp>
      <p:sp>
        <p:nvSpPr>
          <p:cNvPr id="349" name="Google Shape;349;p50"/>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50"/>
          <p:cNvSpPr txBox="1"/>
          <p:nvPr>
            <p:ph type="title"/>
          </p:nvPr>
        </p:nvSpPr>
        <p:spPr>
          <a:xfrm>
            <a:off x="333925" y="1249513"/>
            <a:ext cx="3662100" cy="96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51" name="Google Shape;351;p50"/>
          <p:cNvSpPr txBox="1"/>
          <p:nvPr>
            <p:ph idx="2"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2" name="Google Shape;352;p50"/>
          <p:cNvSpPr txBox="1"/>
          <p:nvPr>
            <p:ph idx="3"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3" name="Google Shape;353;p50"/>
          <p:cNvSpPr txBox="1"/>
          <p:nvPr>
            <p:ph idx="4" type="body"/>
          </p:nvPr>
        </p:nvSpPr>
        <p:spPr>
          <a:xfrm>
            <a:off x="333925" y="3184176"/>
            <a:ext cx="6790800" cy="4464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vl2pPr indent="-336550" lvl="1" marL="914400" algn="l">
              <a:lnSpc>
                <a:spcPct val="115000"/>
              </a:lnSpc>
              <a:spcBef>
                <a:spcPts val="0"/>
              </a:spcBef>
              <a:spcAft>
                <a:spcPts val="0"/>
              </a:spcAft>
              <a:buClr>
                <a:schemeClr val="lt1"/>
              </a:buClr>
              <a:buSzPts val="1700"/>
              <a:buChar char="○"/>
              <a:defRPr>
                <a:solidFill>
                  <a:schemeClr val="lt1"/>
                </a:solidFill>
              </a:defRPr>
            </a:lvl2pPr>
            <a:lvl3pPr indent="-336550" lvl="2" marL="1371600" algn="l">
              <a:lnSpc>
                <a:spcPct val="115000"/>
              </a:lnSpc>
              <a:spcBef>
                <a:spcPts val="0"/>
              </a:spcBef>
              <a:spcAft>
                <a:spcPts val="0"/>
              </a:spcAft>
              <a:buClr>
                <a:schemeClr val="lt1"/>
              </a:buClr>
              <a:buSzPts val="1700"/>
              <a:buChar char="■"/>
              <a:defRPr>
                <a:solidFill>
                  <a:schemeClr val="lt1"/>
                </a:solidFill>
              </a:defRPr>
            </a:lvl3pPr>
            <a:lvl4pPr indent="-336550" lvl="3" marL="1828800" algn="l">
              <a:lnSpc>
                <a:spcPct val="115000"/>
              </a:lnSpc>
              <a:spcBef>
                <a:spcPts val="0"/>
              </a:spcBef>
              <a:spcAft>
                <a:spcPts val="0"/>
              </a:spcAft>
              <a:buClr>
                <a:schemeClr val="lt1"/>
              </a:buClr>
              <a:buSzPts val="1700"/>
              <a:buChar char="●"/>
              <a:defRPr>
                <a:solidFill>
                  <a:schemeClr val="lt1"/>
                </a:solidFill>
              </a:defRPr>
            </a:lvl4pPr>
            <a:lvl5pPr indent="-336550" lvl="4" marL="2286000" algn="l">
              <a:lnSpc>
                <a:spcPct val="115000"/>
              </a:lnSpc>
              <a:spcBef>
                <a:spcPts val="0"/>
              </a:spcBef>
              <a:spcAft>
                <a:spcPts val="0"/>
              </a:spcAft>
              <a:buClr>
                <a:schemeClr val="lt1"/>
              </a:buClr>
              <a:buSzPts val="1700"/>
              <a:buChar char="○"/>
              <a:defRPr>
                <a:solidFill>
                  <a:schemeClr val="lt1"/>
                </a:solidFill>
              </a:defRPr>
            </a:lvl5pPr>
            <a:lvl6pPr indent="-336550" lvl="5" marL="2743200" algn="l">
              <a:lnSpc>
                <a:spcPct val="115000"/>
              </a:lnSpc>
              <a:spcBef>
                <a:spcPts val="0"/>
              </a:spcBef>
              <a:spcAft>
                <a:spcPts val="0"/>
              </a:spcAft>
              <a:buClr>
                <a:schemeClr val="lt1"/>
              </a:buClr>
              <a:buSzPts val="1700"/>
              <a:buChar char="■"/>
              <a:defRPr>
                <a:solidFill>
                  <a:schemeClr val="lt1"/>
                </a:solidFill>
              </a:defRPr>
            </a:lvl6pPr>
            <a:lvl7pPr indent="-336550" lvl="6" marL="3200400" algn="l">
              <a:lnSpc>
                <a:spcPct val="115000"/>
              </a:lnSpc>
              <a:spcBef>
                <a:spcPts val="0"/>
              </a:spcBef>
              <a:spcAft>
                <a:spcPts val="0"/>
              </a:spcAft>
              <a:buClr>
                <a:schemeClr val="lt1"/>
              </a:buClr>
              <a:buSzPts val="1700"/>
              <a:buChar char="●"/>
              <a:defRPr>
                <a:solidFill>
                  <a:schemeClr val="lt1"/>
                </a:solidFill>
              </a:defRPr>
            </a:lvl7pPr>
            <a:lvl8pPr indent="-336550" lvl="7" marL="3657600" algn="l">
              <a:lnSpc>
                <a:spcPct val="115000"/>
              </a:lnSpc>
              <a:spcBef>
                <a:spcPts val="0"/>
              </a:spcBef>
              <a:spcAft>
                <a:spcPts val="0"/>
              </a:spcAft>
              <a:buClr>
                <a:schemeClr val="lt1"/>
              </a:buClr>
              <a:buSzPts val="1700"/>
              <a:buChar char="○"/>
              <a:defRPr>
                <a:solidFill>
                  <a:schemeClr val="lt1"/>
                </a:solidFill>
              </a:defRPr>
            </a:lvl8pPr>
            <a:lvl9pPr indent="-336550" lvl="8" marL="4114800" algn="l">
              <a:lnSpc>
                <a:spcPct val="115000"/>
              </a:lnSpc>
              <a:spcBef>
                <a:spcPts val="0"/>
              </a:spcBef>
              <a:spcAft>
                <a:spcPts val="0"/>
              </a:spcAft>
              <a:buClr>
                <a:schemeClr val="lt1"/>
              </a:buClr>
              <a:buSzPts val="1700"/>
              <a:buChar char="■"/>
              <a:defRPr>
                <a:solidFill>
                  <a:schemeClr val="lt1"/>
                </a:solidFill>
              </a:defRPr>
            </a:lvl9pPr>
          </a:lstStyle>
          <a:p/>
        </p:txBody>
      </p:sp>
      <p:sp>
        <p:nvSpPr>
          <p:cNvPr id="354" name="Google Shape;354;p50"/>
          <p:cNvSpPr txBox="1"/>
          <p:nvPr>
            <p:ph idx="5" type="body"/>
          </p:nvPr>
        </p:nvSpPr>
        <p:spPr>
          <a:xfrm>
            <a:off x="333925" y="2737776"/>
            <a:ext cx="6790800" cy="4464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vl2pPr indent="-336550" lvl="1" marL="914400" algn="l">
              <a:lnSpc>
                <a:spcPct val="115000"/>
              </a:lnSpc>
              <a:spcBef>
                <a:spcPts val="0"/>
              </a:spcBef>
              <a:spcAft>
                <a:spcPts val="0"/>
              </a:spcAft>
              <a:buClr>
                <a:schemeClr val="lt1"/>
              </a:buClr>
              <a:buSzPts val="1700"/>
              <a:buChar char="○"/>
              <a:defRPr>
                <a:solidFill>
                  <a:schemeClr val="lt1"/>
                </a:solidFill>
              </a:defRPr>
            </a:lvl2pPr>
            <a:lvl3pPr indent="-336550" lvl="2" marL="1371600" algn="l">
              <a:lnSpc>
                <a:spcPct val="115000"/>
              </a:lnSpc>
              <a:spcBef>
                <a:spcPts val="0"/>
              </a:spcBef>
              <a:spcAft>
                <a:spcPts val="0"/>
              </a:spcAft>
              <a:buClr>
                <a:schemeClr val="lt1"/>
              </a:buClr>
              <a:buSzPts val="1700"/>
              <a:buChar char="■"/>
              <a:defRPr>
                <a:solidFill>
                  <a:schemeClr val="lt1"/>
                </a:solidFill>
              </a:defRPr>
            </a:lvl3pPr>
            <a:lvl4pPr indent="-336550" lvl="3" marL="1828800" algn="l">
              <a:lnSpc>
                <a:spcPct val="115000"/>
              </a:lnSpc>
              <a:spcBef>
                <a:spcPts val="0"/>
              </a:spcBef>
              <a:spcAft>
                <a:spcPts val="0"/>
              </a:spcAft>
              <a:buClr>
                <a:schemeClr val="lt1"/>
              </a:buClr>
              <a:buSzPts val="1700"/>
              <a:buChar char="●"/>
              <a:defRPr>
                <a:solidFill>
                  <a:schemeClr val="lt1"/>
                </a:solidFill>
              </a:defRPr>
            </a:lvl4pPr>
            <a:lvl5pPr indent="-336550" lvl="4" marL="2286000" algn="l">
              <a:lnSpc>
                <a:spcPct val="115000"/>
              </a:lnSpc>
              <a:spcBef>
                <a:spcPts val="0"/>
              </a:spcBef>
              <a:spcAft>
                <a:spcPts val="0"/>
              </a:spcAft>
              <a:buClr>
                <a:schemeClr val="lt1"/>
              </a:buClr>
              <a:buSzPts val="1700"/>
              <a:buChar char="○"/>
              <a:defRPr>
                <a:solidFill>
                  <a:schemeClr val="lt1"/>
                </a:solidFill>
              </a:defRPr>
            </a:lvl5pPr>
            <a:lvl6pPr indent="-336550" lvl="5" marL="2743200" algn="l">
              <a:lnSpc>
                <a:spcPct val="115000"/>
              </a:lnSpc>
              <a:spcBef>
                <a:spcPts val="0"/>
              </a:spcBef>
              <a:spcAft>
                <a:spcPts val="0"/>
              </a:spcAft>
              <a:buClr>
                <a:schemeClr val="lt1"/>
              </a:buClr>
              <a:buSzPts val="1700"/>
              <a:buChar char="■"/>
              <a:defRPr>
                <a:solidFill>
                  <a:schemeClr val="lt1"/>
                </a:solidFill>
              </a:defRPr>
            </a:lvl6pPr>
            <a:lvl7pPr indent="-336550" lvl="6" marL="3200400" algn="l">
              <a:lnSpc>
                <a:spcPct val="115000"/>
              </a:lnSpc>
              <a:spcBef>
                <a:spcPts val="0"/>
              </a:spcBef>
              <a:spcAft>
                <a:spcPts val="0"/>
              </a:spcAft>
              <a:buClr>
                <a:schemeClr val="lt1"/>
              </a:buClr>
              <a:buSzPts val="1700"/>
              <a:buChar char="●"/>
              <a:defRPr>
                <a:solidFill>
                  <a:schemeClr val="lt1"/>
                </a:solidFill>
              </a:defRPr>
            </a:lvl7pPr>
            <a:lvl8pPr indent="-336550" lvl="7" marL="3657600" algn="l">
              <a:lnSpc>
                <a:spcPct val="115000"/>
              </a:lnSpc>
              <a:spcBef>
                <a:spcPts val="0"/>
              </a:spcBef>
              <a:spcAft>
                <a:spcPts val="0"/>
              </a:spcAft>
              <a:buClr>
                <a:schemeClr val="lt1"/>
              </a:buClr>
              <a:buSzPts val="1700"/>
              <a:buChar char="○"/>
              <a:defRPr>
                <a:solidFill>
                  <a:schemeClr val="lt1"/>
                </a:solidFill>
              </a:defRPr>
            </a:lvl8pPr>
            <a:lvl9pPr indent="-336550" lvl="8" marL="4114800" algn="l">
              <a:lnSpc>
                <a:spcPct val="115000"/>
              </a:lnSpc>
              <a:spcBef>
                <a:spcPts val="0"/>
              </a:spcBef>
              <a:spcAft>
                <a:spcPts val="0"/>
              </a:spcAft>
              <a:buClr>
                <a:schemeClr val="lt1"/>
              </a:buClr>
              <a:buSzPts val="1700"/>
              <a:buChar char="■"/>
              <a:defRPr>
                <a:solidFill>
                  <a:schemeClr val="lt1"/>
                </a:solidFill>
              </a:defRPr>
            </a:lvl9pPr>
          </a:lstStyle>
          <a:p/>
        </p:txBody>
      </p:sp>
      <p:sp>
        <p:nvSpPr>
          <p:cNvPr id="355" name="Google Shape;355;p50"/>
          <p:cNvSpPr txBox="1"/>
          <p:nvPr>
            <p:ph idx="6" type="body"/>
          </p:nvPr>
        </p:nvSpPr>
        <p:spPr>
          <a:xfrm>
            <a:off x="333925" y="2291377"/>
            <a:ext cx="6790800" cy="4464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vl2pPr indent="-336550" lvl="1" marL="914400" algn="l">
              <a:lnSpc>
                <a:spcPct val="115000"/>
              </a:lnSpc>
              <a:spcBef>
                <a:spcPts val="0"/>
              </a:spcBef>
              <a:spcAft>
                <a:spcPts val="0"/>
              </a:spcAft>
              <a:buClr>
                <a:schemeClr val="lt1"/>
              </a:buClr>
              <a:buSzPts val="1700"/>
              <a:buChar char="○"/>
              <a:defRPr>
                <a:solidFill>
                  <a:schemeClr val="lt1"/>
                </a:solidFill>
              </a:defRPr>
            </a:lvl2pPr>
            <a:lvl3pPr indent="-336550" lvl="2" marL="1371600" algn="l">
              <a:lnSpc>
                <a:spcPct val="115000"/>
              </a:lnSpc>
              <a:spcBef>
                <a:spcPts val="0"/>
              </a:spcBef>
              <a:spcAft>
                <a:spcPts val="0"/>
              </a:spcAft>
              <a:buClr>
                <a:schemeClr val="lt1"/>
              </a:buClr>
              <a:buSzPts val="1700"/>
              <a:buChar char="■"/>
              <a:defRPr>
                <a:solidFill>
                  <a:schemeClr val="lt1"/>
                </a:solidFill>
              </a:defRPr>
            </a:lvl3pPr>
            <a:lvl4pPr indent="-336550" lvl="3" marL="1828800" algn="l">
              <a:lnSpc>
                <a:spcPct val="115000"/>
              </a:lnSpc>
              <a:spcBef>
                <a:spcPts val="0"/>
              </a:spcBef>
              <a:spcAft>
                <a:spcPts val="0"/>
              </a:spcAft>
              <a:buClr>
                <a:schemeClr val="lt1"/>
              </a:buClr>
              <a:buSzPts val="1700"/>
              <a:buChar char="●"/>
              <a:defRPr>
                <a:solidFill>
                  <a:schemeClr val="lt1"/>
                </a:solidFill>
              </a:defRPr>
            </a:lvl4pPr>
            <a:lvl5pPr indent="-336550" lvl="4" marL="2286000" algn="l">
              <a:lnSpc>
                <a:spcPct val="115000"/>
              </a:lnSpc>
              <a:spcBef>
                <a:spcPts val="0"/>
              </a:spcBef>
              <a:spcAft>
                <a:spcPts val="0"/>
              </a:spcAft>
              <a:buClr>
                <a:schemeClr val="lt1"/>
              </a:buClr>
              <a:buSzPts val="1700"/>
              <a:buChar char="○"/>
              <a:defRPr>
                <a:solidFill>
                  <a:schemeClr val="lt1"/>
                </a:solidFill>
              </a:defRPr>
            </a:lvl5pPr>
            <a:lvl6pPr indent="-336550" lvl="5" marL="2743200" algn="l">
              <a:lnSpc>
                <a:spcPct val="115000"/>
              </a:lnSpc>
              <a:spcBef>
                <a:spcPts val="0"/>
              </a:spcBef>
              <a:spcAft>
                <a:spcPts val="0"/>
              </a:spcAft>
              <a:buClr>
                <a:schemeClr val="lt1"/>
              </a:buClr>
              <a:buSzPts val="1700"/>
              <a:buChar char="■"/>
              <a:defRPr>
                <a:solidFill>
                  <a:schemeClr val="lt1"/>
                </a:solidFill>
              </a:defRPr>
            </a:lvl6pPr>
            <a:lvl7pPr indent="-336550" lvl="6" marL="3200400" algn="l">
              <a:lnSpc>
                <a:spcPct val="115000"/>
              </a:lnSpc>
              <a:spcBef>
                <a:spcPts val="0"/>
              </a:spcBef>
              <a:spcAft>
                <a:spcPts val="0"/>
              </a:spcAft>
              <a:buClr>
                <a:schemeClr val="lt1"/>
              </a:buClr>
              <a:buSzPts val="1700"/>
              <a:buChar char="●"/>
              <a:defRPr>
                <a:solidFill>
                  <a:schemeClr val="lt1"/>
                </a:solidFill>
              </a:defRPr>
            </a:lvl7pPr>
            <a:lvl8pPr indent="-336550" lvl="7" marL="3657600" algn="l">
              <a:lnSpc>
                <a:spcPct val="115000"/>
              </a:lnSpc>
              <a:spcBef>
                <a:spcPts val="0"/>
              </a:spcBef>
              <a:spcAft>
                <a:spcPts val="0"/>
              </a:spcAft>
              <a:buClr>
                <a:schemeClr val="lt1"/>
              </a:buClr>
              <a:buSzPts val="1700"/>
              <a:buChar char="○"/>
              <a:defRPr>
                <a:solidFill>
                  <a:schemeClr val="lt1"/>
                </a:solidFill>
              </a:defRPr>
            </a:lvl8pPr>
            <a:lvl9pPr indent="-336550" lvl="8" marL="4114800" algn="l">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318025" y="205550"/>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1"/>
          <p:cNvSpPr txBox="1"/>
          <p:nvPr>
            <p:ph idx="1"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59" name="Google Shape;359;p51"/>
          <p:cNvSpPr txBox="1"/>
          <p:nvPr>
            <p:ph idx="2"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1.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1pPr>
            <a:lvl2pPr lvl="1"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2pPr>
            <a:lvl3pPr lvl="2"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3pPr>
            <a:lvl4pPr lvl="3"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4pPr>
            <a:lvl5pPr lvl="4"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5pPr>
            <a:lvl6pPr lvl="5"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6pPr>
            <a:lvl7pPr lvl="6"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7pPr>
            <a:lvl8pPr lvl="7"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8pPr>
            <a:lvl9pPr lvl="8"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9pPr>
          </a:lstStyle>
          <a:p/>
        </p:txBody>
      </p:sp>
      <p:sp>
        <p:nvSpPr>
          <p:cNvPr id="52" name="Google Shape;52;p13"/>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1pPr>
            <a:lvl2pPr indent="-336550" lvl="1" marL="9144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2pPr>
            <a:lvl3pPr indent="-336550" lvl="2" marL="13716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3pPr>
            <a:lvl4pPr indent="-336550" lvl="3" marL="18288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4pPr>
            <a:lvl5pPr indent="-336550" lvl="4" marL="22860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5pPr>
            <a:lvl6pPr indent="-336550" lvl="5" marL="27432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6pPr>
            <a:lvl7pPr indent="-336550" lvl="6" marL="32004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7pPr>
            <a:lvl8pPr indent="-336550" lvl="7" marL="36576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8pPr>
            <a:lvl9pPr indent="-336550" lvl="8" marL="41148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9pPr>
          </a:lstStyle>
          <a:p/>
        </p:txBody>
      </p:sp>
      <p:sp>
        <p:nvSpPr>
          <p:cNvPr id="53" name="Google Shape;53;p1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hyperlink" Target="https://python.langchain.com/docs/introduction/" TargetMode="External"/><Relationship Id="rId4" Type="http://schemas.openxmlformats.org/officeDocument/2006/relationships/hyperlink" Target="https://ollama.com/" TargetMode="External"/><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ctrTitle"/>
          </p:nvPr>
        </p:nvSpPr>
        <p:spPr>
          <a:xfrm>
            <a:off x="1826325" y="1559575"/>
            <a:ext cx="5494800" cy="226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5000"/>
              <a:buNone/>
            </a:pPr>
            <a:r>
              <a:rPr lang="en"/>
              <a:t>Getting Started with LLMs and Agents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1"/>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Few-Shot Prompt Example</a:t>
            </a:r>
            <a:endParaRPr/>
          </a:p>
        </p:txBody>
      </p:sp>
      <p:sp>
        <p:nvSpPr>
          <p:cNvPr id="438" name="Google Shape;438;p61"/>
          <p:cNvSpPr txBox="1"/>
          <p:nvPr>
            <p:ph idx="1" type="body"/>
          </p:nvPr>
        </p:nvSpPr>
        <p:spPr>
          <a:xfrm>
            <a:off x="212350" y="1163150"/>
            <a:ext cx="43596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By showing examples, we help the model generalize better.</a:t>
            </a:r>
            <a:endParaRPr/>
          </a:p>
          <a:p>
            <a:pPr indent="-336550" lvl="0" marL="457200" rtl="0" algn="l">
              <a:lnSpc>
                <a:spcPct val="150000"/>
              </a:lnSpc>
              <a:spcBef>
                <a:spcPts val="0"/>
              </a:spcBef>
              <a:spcAft>
                <a:spcPts val="0"/>
              </a:spcAft>
              <a:buSzPts val="1700"/>
              <a:buChar char="●"/>
            </a:pPr>
            <a:r>
              <a:rPr lang="en"/>
              <a:t>Can reduce </a:t>
            </a:r>
            <a:r>
              <a:rPr lang="en">
                <a:solidFill>
                  <a:srgbClr val="EA9999"/>
                </a:solidFill>
              </a:rPr>
              <a:t>hallucinations</a:t>
            </a:r>
            <a:r>
              <a:rPr lang="en"/>
              <a:t>.</a:t>
            </a:r>
            <a:endParaRPr/>
          </a:p>
        </p:txBody>
      </p:sp>
      <p:pic>
        <p:nvPicPr>
          <p:cNvPr id="439" name="Google Shape;439;p61"/>
          <p:cNvPicPr preferRelativeResize="0"/>
          <p:nvPr/>
        </p:nvPicPr>
        <p:blipFill rotWithShape="1">
          <a:blip r:embed="rId3">
            <a:alphaModFix/>
          </a:blip>
          <a:srcRect b="0" l="0" r="0" t="0"/>
          <a:stretch/>
        </p:blipFill>
        <p:spPr>
          <a:xfrm>
            <a:off x="2388725" y="2571750"/>
            <a:ext cx="6420810" cy="244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2"/>
          <p:cNvSpPr txBox="1"/>
          <p:nvPr>
            <p:ph type="title"/>
          </p:nvPr>
        </p:nvSpPr>
        <p:spPr>
          <a:xfrm>
            <a:off x="2479675" y="1637413"/>
            <a:ext cx="41847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a:t>Let’s Build a Chatbot!</a:t>
            </a:r>
            <a:endParaRPr/>
          </a:p>
        </p:txBody>
      </p:sp>
      <p:pic>
        <p:nvPicPr>
          <p:cNvPr descr="cute image for ai chatbot. slide theme is green and pinkish and cream" id="445" name="Google Shape;445;p62"/>
          <p:cNvPicPr preferRelativeResize="0"/>
          <p:nvPr/>
        </p:nvPicPr>
        <p:blipFill rotWithShape="1">
          <a:blip r:embed="rId3">
            <a:alphaModFix/>
          </a:blip>
          <a:srcRect b="0" l="0" r="0" t="0"/>
          <a:stretch/>
        </p:blipFill>
        <p:spPr>
          <a:xfrm>
            <a:off x="3230575" y="2300763"/>
            <a:ext cx="2585687" cy="25856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3"/>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Step 1 : Simple Loop</a:t>
            </a:r>
            <a:endParaRPr/>
          </a:p>
        </p:txBody>
      </p:sp>
      <p:pic>
        <p:nvPicPr>
          <p:cNvPr id="451" name="Google Shape;451;p63"/>
          <p:cNvPicPr preferRelativeResize="0"/>
          <p:nvPr/>
        </p:nvPicPr>
        <p:blipFill rotWithShape="1">
          <a:blip r:embed="rId3">
            <a:alphaModFix/>
          </a:blip>
          <a:srcRect b="0" l="0" r="0" t="0"/>
          <a:stretch/>
        </p:blipFill>
        <p:spPr>
          <a:xfrm>
            <a:off x="152400" y="954051"/>
            <a:ext cx="5749538" cy="40370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4"/>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Step 2 : Add Conversation Memory</a:t>
            </a:r>
            <a:endParaRPr/>
          </a:p>
        </p:txBody>
      </p:sp>
      <p:sp>
        <p:nvSpPr>
          <p:cNvPr id="457" name="Google Shape;457;p64"/>
          <p:cNvSpPr txBox="1"/>
          <p:nvPr>
            <p:ph idx="1" type="body"/>
          </p:nvPr>
        </p:nvSpPr>
        <p:spPr>
          <a:xfrm>
            <a:off x="5072725" y="1013725"/>
            <a:ext cx="39324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Maintain message list</a:t>
            </a:r>
            <a:endParaRPr/>
          </a:p>
          <a:p>
            <a:pPr indent="-336550" lvl="0" marL="457200" rtl="0" algn="l">
              <a:lnSpc>
                <a:spcPct val="150000"/>
              </a:lnSpc>
              <a:spcBef>
                <a:spcPts val="0"/>
              </a:spcBef>
              <a:spcAft>
                <a:spcPts val="0"/>
              </a:spcAft>
              <a:buSzPts val="1700"/>
              <a:buChar char="●"/>
            </a:pPr>
            <a:r>
              <a:rPr lang="en"/>
              <a:t>Append every user + assistant message</a:t>
            </a:r>
            <a:endParaRPr/>
          </a:p>
        </p:txBody>
      </p:sp>
      <p:pic>
        <p:nvPicPr>
          <p:cNvPr id="458" name="Google Shape;458;p64"/>
          <p:cNvPicPr preferRelativeResize="0"/>
          <p:nvPr/>
        </p:nvPicPr>
        <p:blipFill rotWithShape="1">
          <a:blip r:embed="rId3">
            <a:alphaModFix/>
          </a:blip>
          <a:srcRect b="0" l="0" r="0" t="0"/>
          <a:stretch/>
        </p:blipFill>
        <p:spPr>
          <a:xfrm>
            <a:off x="152400" y="954050"/>
            <a:ext cx="4755150" cy="4037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5"/>
          <p:cNvPicPr preferRelativeResize="0"/>
          <p:nvPr>
            <p:ph idx="2" type="pic"/>
          </p:nvPr>
        </p:nvPicPr>
        <p:blipFill rotWithShape="1">
          <a:blip r:embed="rId3">
            <a:alphaModFix/>
          </a:blip>
          <a:srcRect b="0" l="376" r="367" t="0"/>
          <a:stretch/>
        </p:blipFill>
        <p:spPr>
          <a:xfrm rot="-300067">
            <a:off x="550589" y="883785"/>
            <a:ext cx="3630622" cy="3658027"/>
          </a:xfrm>
          <a:prstGeom prst="snip1Rect">
            <a:avLst>
              <a:gd fmla="val 16667" name="adj"/>
            </a:avLst>
          </a:prstGeom>
          <a:noFill/>
          <a:ln>
            <a:noFill/>
          </a:ln>
        </p:spPr>
      </p:pic>
      <p:sp>
        <p:nvSpPr>
          <p:cNvPr id="464" name="Google Shape;464;p65"/>
          <p:cNvSpPr txBox="1"/>
          <p:nvPr>
            <p:ph type="title"/>
          </p:nvPr>
        </p:nvSpPr>
        <p:spPr>
          <a:xfrm>
            <a:off x="5204625" y="1249533"/>
            <a:ext cx="3662100" cy="960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a:t>What are Agents?</a:t>
            </a:r>
            <a:endParaRPr/>
          </a:p>
        </p:txBody>
      </p:sp>
      <p:sp>
        <p:nvSpPr>
          <p:cNvPr id="465" name="Google Shape;465;p65"/>
          <p:cNvSpPr txBox="1"/>
          <p:nvPr>
            <p:ph idx="1" type="body"/>
          </p:nvPr>
        </p:nvSpPr>
        <p:spPr>
          <a:xfrm>
            <a:off x="4498900" y="2267825"/>
            <a:ext cx="45330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LLMs with memory, tools, and goals</a:t>
            </a:r>
            <a:endParaRPr/>
          </a:p>
          <a:p>
            <a:pPr indent="-336550" lvl="1" marL="914400" rtl="0" algn="l">
              <a:lnSpc>
                <a:spcPct val="150000"/>
              </a:lnSpc>
              <a:spcBef>
                <a:spcPts val="0"/>
              </a:spcBef>
              <a:spcAft>
                <a:spcPts val="0"/>
              </a:spcAft>
              <a:buSzPts val="1700"/>
              <a:buChar char="○"/>
            </a:pPr>
            <a:r>
              <a:rPr lang="en"/>
              <a:t>They </a:t>
            </a:r>
            <a:r>
              <a:rPr lang="en">
                <a:solidFill>
                  <a:schemeClr val="lt2"/>
                </a:solidFill>
              </a:rPr>
              <a:t>reason</a:t>
            </a:r>
            <a:r>
              <a:rPr lang="en"/>
              <a:t>, </a:t>
            </a:r>
            <a:r>
              <a:rPr lang="en">
                <a:solidFill>
                  <a:schemeClr val="lt2"/>
                </a:solidFill>
              </a:rPr>
              <a:t>act </a:t>
            </a:r>
            <a:r>
              <a:rPr lang="en"/>
              <a:t>and </a:t>
            </a:r>
            <a:r>
              <a:rPr lang="en">
                <a:solidFill>
                  <a:schemeClr val="lt2"/>
                </a:solidFill>
              </a:rPr>
              <a:t>adapt </a:t>
            </a:r>
            <a:r>
              <a:rPr lang="en"/>
              <a:t>automatically.</a:t>
            </a:r>
            <a:endParaRPr/>
          </a:p>
        </p:txBody>
      </p:sp>
      <p:sp>
        <p:nvSpPr>
          <p:cNvPr id="466" name="Google Shape;466;p65"/>
          <p:cNvSpPr/>
          <p:nvPr/>
        </p:nvSpPr>
        <p:spPr>
          <a:xfrm flipH="1" rot="5098785">
            <a:off x="3453376" y="771412"/>
            <a:ext cx="589662" cy="590559"/>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66"/>
          <p:cNvPicPr preferRelativeResize="0"/>
          <p:nvPr>
            <p:ph idx="2" type="pic"/>
          </p:nvPr>
        </p:nvPicPr>
        <p:blipFill rotWithShape="1">
          <a:blip r:embed="rId3">
            <a:alphaModFix/>
          </a:blip>
          <a:srcRect b="0" l="376" r="367" t="0"/>
          <a:stretch/>
        </p:blipFill>
        <p:spPr>
          <a:xfrm rot="-300067">
            <a:off x="550589" y="883785"/>
            <a:ext cx="3630622" cy="3658027"/>
          </a:xfrm>
          <a:prstGeom prst="snip1Rect">
            <a:avLst>
              <a:gd fmla="val 16667" name="adj"/>
            </a:avLst>
          </a:prstGeom>
          <a:noFill/>
          <a:ln>
            <a:noFill/>
          </a:ln>
        </p:spPr>
      </p:pic>
      <p:sp>
        <p:nvSpPr>
          <p:cNvPr id="472" name="Google Shape;472;p66"/>
          <p:cNvSpPr txBox="1"/>
          <p:nvPr>
            <p:ph idx="12" type="sldNum"/>
          </p:nvPr>
        </p:nvSpPr>
        <p:spPr>
          <a:xfrm>
            <a:off x="8318025" y="205550"/>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473" name="Google Shape;473;p66"/>
          <p:cNvSpPr txBox="1"/>
          <p:nvPr>
            <p:ph idx="1" type="body"/>
          </p:nvPr>
        </p:nvSpPr>
        <p:spPr>
          <a:xfrm>
            <a:off x="4572000" y="1025200"/>
            <a:ext cx="3935700" cy="2986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SzPts val="1400"/>
              <a:buChar char="●"/>
            </a:pPr>
            <a:r>
              <a:rPr lang="en" sz="1400"/>
              <a:t>🔧 Understand what tools are and why LLMs need them</a:t>
            </a:r>
            <a:br>
              <a:rPr lang="en" sz="1400"/>
            </a:br>
            <a:endParaRPr sz="1400"/>
          </a:p>
          <a:p>
            <a:pPr indent="-317500" lvl="0" marL="457200" marR="0" rtl="0" algn="l">
              <a:lnSpc>
                <a:spcPct val="100000"/>
              </a:lnSpc>
              <a:spcBef>
                <a:spcPts val="0"/>
              </a:spcBef>
              <a:spcAft>
                <a:spcPts val="0"/>
              </a:spcAft>
              <a:buSzPts val="1400"/>
              <a:buChar char="●"/>
            </a:pPr>
            <a:r>
              <a:rPr lang="en" sz="1400"/>
              <a:t>⚙️ Learn how to register tools and integrate them with agents</a:t>
            </a:r>
            <a:br>
              <a:rPr lang="en" sz="1400"/>
            </a:br>
            <a:endParaRPr sz="1400"/>
          </a:p>
          <a:p>
            <a:pPr indent="-317500" lvl="0" marL="457200" marR="0" rtl="0" algn="l">
              <a:lnSpc>
                <a:spcPct val="100000"/>
              </a:lnSpc>
              <a:spcBef>
                <a:spcPts val="0"/>
              </a:spcBef>
              <a:spcAft>
                <a:spcPts val="0"/>
              </a:spcAft>
              <a:buSzPts val="1400"/>
              <a:buChar char="●"/>
            </a:pPr>
            <a:r>
              <a:rPr lang="en" sz="1400"/>
              <a:t>🧠 Build a ReAct agent that decides when to answer or act</a:t>
            </a:r>
            <a:br>
              <a:rPr lang="en" sz="1400"/>
            </a:br>
            <a:endParaRPr sz="1400"/>
          </a:p>
          <a:p>
            <a:pPr indent="-317500" lvl="0" marL="457200" marR="0" rtl="0" algn="l">
              <a:lnSpc>
                <a:spcPct val="100000"/>
              </a:lnSpc>
              <a:spcBef>
                <a:spcPts val="0"/>
              </a:spcBef>
              <a:spcAft>
                <a:spcPts val="0"/>
              </a:spcAft>
              <a:buSzPts val="1400"/>
              <a:buChar char="●"/>
            </a:pPr>
            <a:r>
              <a:rPr lang="en" sz="1400"/>
              <a:t>🧪 Add your own tools</a:t>
            </a:r>
            <a:br>
              <a:rPr lang="en" sz="1400"/>
            </a:br>
            <a:endParaRPr sz="1400"/>
          </a:p>
          <a:p>
            <a:pPr indent="-317500" lvl="0" marL="457200" rtl="0" algn="l">
              <a:lnSpc>
                <a:spcPct val="100000"/>
              </a:lnSpc>
              <a:spcBef>
                <a:spcPts val="0"/>
              </a:spcBef>
              <a:spcAft>
                <a:spcPts val="0"/>
              </a:spcAft>
              <a:buSzPts val="1400"/>
              <a:buChar char="●"/>
            </a:pPr>
            <a:r>
              <a:rPr lang="en" sz="1400"/>
              <a:t>💡 Discover how agents combine reasoning with action</a:t>
            </a:r>
            <a:endParaRPr sz="1400"/>
          </a:p>
        </p:txBody>
      </p:sp>
      <p:sp>
        <p:nvSpPr>
          <p:cNvPr id="474" name="Google Shape;474;p66"/>
          <p:cNvSpPr/>
          <p:nvPr/>
        </p:nvSpPr>
        <p:spPr>
          <a:xfrm flipH="1" rot="5102414">
            <a:off x="3442281" y="762422"/>
            <a:ext cx="596835" cy="59803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7"/>
          <p:cNvSpPr txBox="1"/>
          <p:nvPr>
            <p:ph type="title"/>
          </p:nvPr>
        </p:nvSpPr>
        <p:spPr>
          <a:xfrm>
            <a:off x="2479675" y="2285400"/>
            <a:ext cx="41847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8"/>
          <p:cNvSpPr txBox="1"/>
          <p:nvPr>
            <p:ph type="title"/>
          </p:nvPr>
        </p:nvSpPr>
        <p:spPr>
          <a:xfrm>
            <a:off x="333925" y="544250"/>
            <a:ext cx="32322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Knowledge Check</a:t>
            </a:r>
            <a:endParaRPr/>
          </a:p>
        </p:txBody>
      </p:sp>
      <p:sp>
        <p:nvSpPr>
          <p:cNvPr id="485" name="Google Shape;485;p68"/>
          <p:cNvSpPr txBox="1"/>
          <p:nvPr>
            <p:ph idx="1" type="subTitle"/>
          </p:nvPr>
        </p:nvSpPr>
        <p:spPr>
          <a:xfrm>
            <a:off x="1249903" y="1897756"/>
            <a:ext cx="53253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What does “System Message” do in a prompt?</a:t>
            </a:r>
            <a:endParaRPr/>
          </a:p>
        </p:txBody>
      </p:sp>
      <p:sp>
        <p:nvSpPr>
          <p:cNvPr id="486" name="Google Shape;486;p68"/>
          <p:cNvSpPr txBox="1"/>
          <p:nvPr>
            <p:ph idx="2" type="subTitle"/>
          </p:nvPr>
        </p:nvSpPr>
        <p:spPr>
          <a:xfrm>
            <a:off x="1249903" y="2352081"/>
            <a:ext cx="53253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Which prompting method involves giving examples?</a:t>
            </a:r>
            <a:endParaRPr/>
          </a:p>
        </p:txBody>
      </p:sp>
      <p:sp>
        <p:nvSpPr>
          <p:cNvPr id="487" name="Google Shape;487;p68"/>
          <p:cNvSpPr txBox="1"/>
          <p:nvPr>
            <p:ph idx="3" type="subTitle"/>
          </p:nvPr>
        </p:nvSpPr>
        <p:spPr>
          <a:xfrm>
            <a:off x="1249898" y="2806394"/>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What are Agents in the context of LLMs?</a:t>
            </a:r>
            <a:endParaRPr/>
          </a:p>
        </p:txBody>
      </p:sp>
      <p:sp>
        <p:nvSpPr>
          <p:cNvPr id="488" name="Google Shape;488;p68"/>
          <p:cNvSpPr txBox="1"/>
          <p:nvPr>
            <p:ph idx="4" type="subTitle"/>
          </p:nvPr>
        </p:nvSpPr>
        <p:spPr>
          <a:xfrm>
            <a:off x="1249902" y="3260706"/>
            <a:ext cx="62931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What’s one thing we added to turn our LLM into a chatbot?</a:t>
            </a:r>
            <a:endParaRPr/>
          </a:p>
        </p:txBody>
      </p:sp>
      <p:sp>
        <p:nvSpPr>
          <p:cNvPr id="489" name="Google Shape;489;p68"/>
          <p:cNvSpPr txBox="1"/>
          <p:nvPr/>
        </p:nvSpPr>
        <p:spPr>
          <a:xfrm>
            <a:off x="896575" y="1884498"/>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490" name="Google Shape;490;p68"/>
          <p:cNvSpPr txBox="1"/>
          <p:nvPr/>
        </p:nvSpPr>
        <p:spPr>
          <a:xfrm>
            <a:off x="896575" y="2338817"/>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491" name="Google Shape;491;p68"/>
          <p:cNvSpPr txBox="1"/>
          <p:nvPr/>
        </p:nvSpPr>
        <p:spPr>
          <a:xfrm>
            <a:off x="896575" y="2793136"/>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492" name="Google Shape;492;p68"/>
          <p:cNvSpPr txBox="1"/>
          <p:nvPr/>
        </p:nvSpPr>
        <p:spPr>
          <a:xfrm>
            <a:off x="896575" y="3247455"/>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9"/>
          <p:cNvSpPr txBox="1"/>
          <p:nvPr>
            <p:ph type="ctrTitle"/>
          </p:nvPr>
        </p:nvSpPr>
        <p:spPr>
          <a:xfrm>
            <a:off x="1826325" y="1780416"/>
            <a:ext cx="5494800" cy="87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5000"/>
              <a:buNone/>
            </a:pPr>
            <a:r>
              <a:rPr lang="en"/>
              <a:t>End of Chapter 1 !</a:t>
            </a:r>
            <a:endParaRPr/>
          </a:p>
        </p:txBody>
      </p:sp>
      <p:sp>
        <p:nvSpPr>
          <p:cNvPr id="498" name="Google Shape;498;p69"/>
          <p:cNvSpPr txBox="1"/>
          <p:nvPr>
            <p:ph idx="1" type="subTitle"/>
          </p:nvPr>
        </p:nvSpPr>
        <p:spPr>
          <a:xfrm>
            <a:off x="1824600" y="2657616"/>
            <a:ext cx="5494800" cy="172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500"/>
              <a:buNone/>
            </a:pPr>
            <a:r>
              <a:rPr lang="en"/>
              <a:t>Understanding LLMs:</a:t>
            </a:r>
            <a:br>
              <a:rPr lang="en"/>
            </a:br>
            <a:r>
              <a:rPr lang="en"/>
              <a:t>Okay! This feels harmless enough. 🧠🙂</a:t>
            </a:r>
            <a:endParaRPr sz="1100">
              <a:solidFill>
                <a:schemeClr val="accent1"/>
              </a:solidFill>
              <a:latin typeface="Arial"/>
              <a:ea typeface="Arial"/>
              <a:cs typeface="Arial"/>
              <a:sym typeface="Arial"/>
            </a:endParaRPr>
          </a:p>
          <a:p>
            <a:pPr indent="0" lvl="0" marL="0" rtl="0" algn="l">
              <a:lnSpc>
                <a:spcPct val="100000"/>
              </a:lnSpc>
              <a:spcBef>
                <a:spcPts val="0"/>
              </a:spcBef>
              <a:spcAft>
                <a:spcPts val="0"/>
              </a:spcAft>
              <a:buSzPts val="25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3"/>
          <p:cNvSpPr txBox="1"/>
          <p:nvPr>
            <p:ph type="title"/>
          </p:nvPr>
        </p:nvSpPr>
        <p:spPr>
          <a:xfrm>
            <a:off x="333925" y="544250"/>
            <a:ext cx="30399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Table of Contents</a:t>
            </a:r>
            <a:endParaRPr/>
          </a:p>
        </p:txBody>
      </p:sp>
      <p:sp>
        <p:nvSpPr>
          <p:cNvPr id="370" name="Google Shape;370;p53"/>
          <p:cNvSpPr txBox="1"/>
          <p:nvPr>
            <p:ph idx="1" type="subTitle"/>
          </p:nvPr>
        </p:nvSpPr>
        <p:spPr>
          <a:xfrm>
            <a:off x="1965746" y="1884473"/>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What are LLMs ?</a:t>
            </a:r>
            <a:endParaRPr/>
          </a:p>
        </p:txBody>
      </p:sp>
      <p:sp>
        <p:nvSpPr>
          <p:cNvPr id="371" name="Google Shape;371;p53"/>
          <p:cNvSpPr txBox="1"/>
          <p:nvPr>
            <p:ph idx="2" type="subTitle"/>
          </p:nvPr>
        </p:nvSpPr>
        <p:spPr>
          <a:xfrm>
            <a:off x="1965746" y="2338818"/>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Meet the LLM</a:t>
            </a:r>
            <a:endParaRPr/>
          </a:p>
        </p:txBody>
      </p:sp>
      <p:sp>
        <p:nvSpPr>
          <p:cNvPr id="372" name="Google Shape;372;p53"/>
          <p:cNvSpPr txBox="1"/>
          <p:nvPr>
            <p:ph idx="3" type="subTitle"/>
          </p:nvPr>
        </p:nvSpPr>
        <p:spPr>
          <a:xfrm>
            <a:off x="1965746" y="2793137"/>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Prompt Roles</a:t>
            </a:r>
            <a:endParaRPr/>
          </a:p>
        </p:txBody>
      </p:sp>
      <p:sp>
        <p:nvSpPr>
          <p:cNvPr id="373" name="Google Shape;373;p53"/>
          <p:cNvSpPr txBox="1"/>
          <p:nvPr>
            <p:ph idx="4" type="subTitle"/>
          </p:nvPr>
        </p:nvSpPr>
        <p:spPr>
          <a:xfrm>
            <a:off x="1965746" y="3247457"/>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Prompting Techniques</a:t>
            </a:r>
            <a:endParaRPr/>
          </a:p>
        </p:txBody>
      </p:sp>
      <p:sp>
        <p:nvSpPr>
          <p:cNvPr id="374" name="Google Shape;374;p53"/>
          <p:cNvSpPr txBox="1"/>
          <p:nvPr>
            <p:ph idx="5" type="subTitle"/>
          </p:nvPr>
        </p:nvSpPr>
        <p:spPr>
          <a:xfrm>
            <a:off x="1965746" y="3701776"/>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Let’s Build a Chatbot!</a:t>
            </a:r>
            <a:endParaRPr/>
          </a:p>
        </p:txBody>
      </p:sp>
      <p:sp>
        <p:nvSpPr>
          <p:cNvPr id="375" name="Google Shape;375;p53"/>
          <p:cNvSpPr txBox="1"/>
          <p:nvPr/>
        </p:nvSpPr>
        <p:spPr>
          <a:xfrm>
            <a:off x="896575" y="1884498"/>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3</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76" name="Google Shape;376;p53"/>
          <p:cNvSpPr txBox="1"/>
          <p:nvPr/>
        </p:nvSpPr>
        <p:spPr>
          <a:xfrm>
            <a:off x="896575" y="2338817"/>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4</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77" name="Google Shape;377;p53"/>
          <p:cNvSpPr txBox="1"/>
          <p:nvPr/>
        </p:nvSpPr>
        <p:spPr>
          <a:xfrm>
            <a:off x="896575" y="2793136"/>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5</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78" name="Google Shape;378;p53"/>
          <p:cNvSpPr txBox="1"/>
          <p:nvPr/>
        </p:nvSpPr>
        <p:spPr>
          <a:xfrm>
            <a:off x="896575" y="3247455"/>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7</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79" name="Google Shape;379;p53"/>
          <p:cNvSpPr txBox="1"/>
          <p:nvPr/>
        </p:nvSpPr>
        <p:spPr>
          <a:xfrm>
            <a:off x="896575" y="3701773"/>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11</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80" name="Google Shape;380;p53"/>
          <p:cNvSpPr txBox="1"/>
          <p:nvPr>
            <p:ph idx="5" type="subTitle"/>
          </p:nvPr>
        </p:nvSpPr>
        <p:spPr>
          <a:xfrm>
            <a:off x="1965746" y="4198076"/>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What are Agents ?</a:t>
            </a:r>
            <a:endParaRPr/>
          </a:p>
        </p:txBody>
      </p:sp>
      <p:sp>
        <p:nvSpPr>
          <p:cNvPr id="381" name="Google Shape;381;p53"/>
          <p:cNvSpPr txBox="1"/>
          <p:nvPr/>
        </p:nvSpPr>
        <p:spPr>
          <a:xfrm>
            <a:off x="896575" y="4198073"/>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14</a:t>
            </a:r>
            <a:endParaRPr b="0" i="0" sz="1700" u="none" cap="none" strike="noStrike">
              <a:solidFill>
                <a:schemeClr val="dk2"/>
              </a:solidFill>
              <a:latin typeface="Inter Tight SemiBold"/>
              <a:ea typeface="Inter Tight SemiBold"/>
              <a:cs typeface="Inter Tight SemiBold"/>
              <a:sym typeface="Inter Tigh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4"/>
          <p:cNvPicPr preferRelativeResize="0"/>
          <p:nvPr>
            <p:ph idx="2" type="pic"/>
          </p:nvPr>
        </p:nvPicPr>
        <p:blipFill rotWithShape="1">
          <a:blip r:embed="rId3">
            <a:alphaModFix/>
          </a:blip>
          <a:srcRect b="0" l="376" r="367" t="0"/>
          <a:stretch/>
        </p:blipFill>
        <p:spPr>
          <a:xfrm rot="-300067">
            <a:off x="550589" y="883785"/>
            <a:ext cx="3630622" cy="3658027"/>
          </a:xfrm>
          <a:prstGeom prst="snip1Rect">
            <a:avLst>
              <a:gd fmla="val 16667" name="adj"/>
            </a:avLst>
          </a:prstGeom>
          <a:noFill/>
          <a:ln>
            <a:noFill/>
          </a:ln>
        </p:spPr>
      </p:pic>
      <p:sp>
        <p:nvSpPr>
          <p:cNvPr id="387" name="Google Shape;387;p54"/>
          <p:cNvSpPr txBox="1"/>
          <p:nvPr>
            <p:ph type="title"/>
          </p:nvPr>
        </p:nvSpPr>
        <p:spPr>
          <a:xfrm>
            <a:off x="5204625" y="1249533"/>
            <a:ext cx="3662100" cy="960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a:t>What are LLMs?</a:t>
            </a:r>
            <a:endParaRPr/>
          </a:p>
        </p:txBody>
      </p:sp>
      <p:sp>
        <p:nvSpPr>
          <p:cNvPr id="388" name="Google Shape;388;p54"/>
          <p:cNvSpPr txBox="1"/>
          <p:nvPr>
            <p:ph idx="1" type="body"/>
          </p:nvPr>
        </p:nvSpPr>
        <p:spPr>
          <a:xfrm>
            <a:off x="4498900" y="2267825"/>
            <a:ext cx="4533000" cy="1048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a:t>Text prediction machines (like ChatGPT)</a:t>
            </a:r>
            <a:endParaRPr/>
          </a:p>
          <a:p>
            <a:pPr indent="-336550" lvl="0" marL="457200" rtl="0" algn="l">
              <a:lnSpc>
                <a:spcPct val="115000"/>
              </a:lnSpc>
              <a:spcBef>
                <a:spcPts val="0"/>
              </a:spcBef>
              <a:spcAft>
                <a:spcPts val="0"/>
              </a:spcAft>
              <a:buSzPts val="1700"/>
              <a:buChar char="●"/>
            </a:pPr>
            <a:r>
              <a:rPr lang="en"/>
              <a:t>Transformers Architecture</a:t>
            </a:r>
            <a:br>
              <a:rPr lang="en"/>
            </a:br>
            <a:endParaRPr/>
          </a:p>
        </p:txBody>
      </p:sp>
      <p:sp>
        <p:nvSpPr>
          <p:cNvPr id="389" name="Google Shape;389;p54"/>
          <p:cNvSpPr/>
          <p:nvPr/>
        </p:nvSpPr>
        <p:spPr>
          <a:xfrm flipH="1" rot="5098785">
            <a:off x="3453376" y="771412"/>
            <a:ext cx="589662" cy="590559"/>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Let’s meet the LLM</a:t>
            </a:r>
            <a:endParaRPr/>
          </a:p>
        </p:txBody>
      </p:sp>
      <p:sp>
        <p:nvSpPr>
          <p:cNvPr id="395" name="Google Shape;395;p55"/>
          <p:cNvSpPr txBox="1"/>
          <p:nvPr>
            <p:ph idx="1" type="body"/>
          </p:nvPr>
        </p:nvSpPr>
        <p:spPr>
          <a:xfrm>
            <a:off x="212350" y="1163150"/>
            <a:ext cx="3861600" cy="24090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Using :</a:t>
            </a:r>
            <a:endParaRPr/>
          </a:p>
          <a:p>
            <a:pPr indent="-336550" lvl="1" marL="914400" rtl="0" algn="l">
              <a:lnSpc>
                <a:spcPct val="150000"/>
              </a:lnSpc>
              <a:spcBef>
                <a:spcPts val="0"/>
              </a:spcBef>
              <a:spcAft>
                <a:spcPts val="0"/>
              </a:spcAft>
              <a:buSzPts val="1700"/>
              <a:buChar char="○"/>
            </a:pPr>
            <a:r>
              <a:rPr lang="en" u="sng">
                <a:solidFill>
                  <a:schemeClr val="hlink"/>
                </a:solidFill>
                <a:hlinkClick r:id="rId3"/>
              </a:rPr>
              <a:t>LangChain </a:t>
            </a:r>
            <a:r>
              <a:rPr lang="en"/>
              <a:t>: </a:t>
            </a:r>
            <a:endParaRPr/>
          </a:p>
          <a:p>
            <a:pPr indent="-336550" lvl="2" marL="1371600" rtl="0" algn="l">
              <a:lnSpc>
                <a:spcPct val="150000"/>
              </a:lnSpc>
              <a:spcBef>
                <a:spcPts val="0"/>
              </a:spcBef>
              <a:spcAft>
                <a:spcPts val="0"/>
              </a:spcAft>
              <a:buSzPts val="1700"/>
              <a:buChar char="■"/>
            </a:pPr>
            <a:r>
              <a:rPr lang="en"/>
              <a:t>Toolkit to help apps talk to AI models</a:t>
            </a:r>
            <a:endParaRPr/>
          </a:p>
          <a:p>
            <a:pPr indent="-336550" lvl="1" marL="914400" rtl="0" algn="l">
              <a:lnSpc>
                <a:spcPct val="150000"/>
              </a:lnSpc>
              <a:spcBef>
                <a:spcPts val="0"/>
              </a:spcBef>
              <a:spcAft>
                <a:spcPts val="0"/>
              </a:spcAft>
              <a:buSzPts val="1700"/>
              <a:buChar char="○"/>
            </a:pPr>
            <a:r>
              <a:rPr lang="en" u="sng">
                <a:solidFill>
                  <a:schemeClr val="hlink"/>
                </a:solidFill>
                <a:hlinkClick r:id="rId4"/>
              </a:rPr>
              <a:t>Ollama </a:t>
            </a:r>
            <a:r>
              <a:rPr lang="en"/>
              <a:t>:</a:t>
            </a:r>
            <a:endParaRPr/>
          </a:p>
          <a:p>
            <a:pPr indent="-336550" lvl="2" marL="1371600" rtl="0" algn="l">
              <a:lnSpc>
                <a:spcPct val="150000"/>
              </a:lnSpc>
              <a:spcBef>
                <a:spcPts val="0"/>
              </a:spcBef>
              <a:spcAft>
                <a:spcPts val="0"/>
              </a:spcAft>
              <a:buSzPts val="1700"/>
              <a:buChar char="■"/>
            </a:pPr>
            <a:r>
              <a:rPr lang="en"/>
              <a:t>A local AI model runner</a:t>
            </a:r>
            <a:endParaRPr/>
          </a:p>
        </p:txBody>
      </p:sp>
      <p:pic>
        <p:nvPicPr>
          <p:cNvPr id="396" name="Google Shape;396;p55"/>
          <p:cNvPicPr preferRelativeResize="0"/>
          <p:nvPr/>
        </p:nvPicPr>
        <p:blipFill rotWithShape="1">
          <a:blip r:embed="rId5">
            <a:alphaModFix/>
          </a:blip>
          <a:srcRect b="0" l="0" r="0" t="0"/>
          <a:stretch/>
        </p:blipFill>
        <p:spPr>
          <a:xfrm>
            <a:off x="4226350" y="1178784"/>
            <a:ext cx="4765249" cy="376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6"/>
          <p:cNvSpPr txBox="1"/>
          <p:nvPr>
            <p:ph idx="1" type="body"/>
          </p:nvPr>
        </p:nvSpPr>
        <p:spPr>
          <a:xfrm>
            <a:off x="333925" y="939500"/>
            <a:ext cx="8281500" cy="1231500"/>
          </a:xfrm>
          <a:prstGeom prst="rect">
            <a:avLst/>
          </a:prstGeom>
          <a:noFill/>
          <a:ln>
            <a:noFill/>
          </a:ln>
        </p:spPr>
        <p:txBody>
          <a:bodyPr anchorCtr="0" anchor="ctr" bIns="91425" lIns="91425" spcFirstLastPara="1" rIns="91425" wrap="square" tIns="91425">
            <a:noAutofit/>
          </a:bodyPr>
          <a:lstStyle/>
          <a:p>
            <a:pPr indent="-336550" lvl="0" marL="457200" rtl="0" algn="just">
              <a:lnSpc>
                <a:spcPct val="150000"/>
              </a:lnSpc>
              <a:spcBef>
                <a:spcPts val="0"/>
              </a:spcBef>
              <a:spcAft>
                <a:spcPts val="0"/>
              </a:spcAft>
              <a:buSzPts val="1700"/>
              <a:buChar char="●"/>
            </a:pPr>
            <a:r>
              <a:rPr lang="en"/>
              <a:t>🧠 System Message: Sets behavior</a:t>
            </a:r>
            <a:endParaRPr/>
          </a:p>
          <a:p>
            <a:pPr indent="-336550" lvl="0" marL="457200" rtl="0" algn="just">
              <a:lnSpc>
                <a:spcPct val="150000"/>
              </a:lnSpc>
              <a:spcBef>
                <a:spcPts val="0"/>
              </a:spcBef>
              <a:spcAft>
                <a:spcPts val="0"/>
              </a:spcAft>
              <a:buSzPts val="1700"/>
              <a:buChar char="●"/>
            </a:pPr>
            <a:r>
              <a:rPr lang="en"/>
              <a:t>🗣️ User Message: Asks question</a:t>
            </a:r>
            <a:endParaRPr/>
          </a:p>
          <a:p>
            <a:pPr indent="-336550" lvl="0" marL="457200" rtl="0" algn="just">
              <a:lnSpc>
                <a:spcPct val="150000"/>
              </a:lnSpc>
              <a:spcBef>
                <a:spcPts val="0"/>
              </a:spcBef>
              <a:spcAft>
                <a:spcPts val="0"/>
              </a:spcAft>
              <a:buSzPts val="1700"/>
              <a:buChar char="●"/>
            </a:pPr>
            <a:r>
              <a:rPr lang="en"/>
              <a:t>🤖 Assistant Message: The response</a:t>
            </a:r>
            <a:endParaRPr/>
          </a:p>
        </p:txBody>
      </p:sp>
      <p:sp>
        <p:nvSpPr>
          <p:cNvPr id="402" name="Google Shape;402;p56"/>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pic>
        <p:nvPicPr>
          <p:cNvPr id="403" name="Google Shape;403;p56" title="prompt roles.png"/>
          <p:cNvPicPr preferRelativeResize="0"/>
          <p:nvPr/>
        </p:nvPicPr>
        <p:blipFill rotWithShape="1">
          <a:blip r:embed="rId3">
            <a:alphaModFix/>
          </a:blip>
          <a:srcRect b="0" l="0" r="0" t="0"/>
          <a:stretch/>
        </p:blipFill>
        <p:spPr>
          <a:xfrm>
            <a:off x="346050" y="2272900"/>
            <a:ext cx="8029826" cy="2626300"/>
          </a:xfrm>
          <a:prstGeom prst="rect">
            <a:avLst/>
          </a:prstGeom>
          <a:noFill/>
          <a:ln>
            <a:noFill/>
          </a:ln>
        </p:spPr>
      </p:pic>
      <p:sp>
        <p:nvSpPr>
          <p:cNvPr id="404" name="Google Shape;404;p56"/>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Prompt Roles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7"/>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410" name="Google Shape;410;p57"/>
          <p:cNvSpPr txBox="1"/>
          <p:nvPr>
            <p:ph type="title"/>
          </p:nvPr>
        </p:nvSpPr>
        <p:spPr>
          <a:xfrm>
            <a:off x="333925" y="205550"/>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Two Ways</a:t>
            </a:r>
            <a:endParaRPr/>
          </a:p>
        </p:txBody>
      </p:sp>
      <p:pic>
        <p:nvPicPr>
          <p:cNvPr id="411" name="Google Shape;411;p57"/>
          <p:cNvPicPr preferRelativeResize="0"/>
          <p:nvPr/>
        </p:nvPicPr>
        <p:blipFill rotWithShape="1">
          <a:blip r:embed="rId3">
            <a:alphaModFix/>
          </a:blip>
          <a:srcRect b="0" l="0" r="0" t="0"/>
          <a:stretch/>
        </p:blipFill>
        <p:spPr>
          <a:xfrm>
            <a:off x="152400" y="973550"/>
            <a:ext cx="4419599" cy="4017550"/>
          </a:xfrm>
          <a:prstGeom prst="rect">
            <a:avLst/>
          </a:prstGeom>
          <a:noFill/>
          <a:ln>
            <a:noFill/>
          </a:ln>
        </p:spPr>
      </p:pic>
      <p:pic>
        <p:nvPicPr>
          <p:cNvPr id="412" name="Google Shape;412;p57"/>
          <p:cNvPicPr preferRelativeResize="0"/>
          <p:nvPr/>
        </p:nvPicPr>
        <p:blipFill rotWithShape="1">
          <a:blip r:embed="rId4">
            <a:alphaModFix/>
          </a:blip>
          <a:srcRect b="0" l="0" r="0" t="0"/>
          <a:stretch/>
        </p:blipFill>
        <p:spPr>
          <a:xfrm>
            <a:off x="4791675" y="1010925"/>
            <a:ext cx="4267200" cy="401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8"/>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Prompting Techniques</a:t>
            </a:r>
            <a:endParaRPr/>
          </a:p>
        </p:txBody>
      </p:sp>
      <p:sp>
        <p:nvSpPr>
          <p:cNvPr id="418" name="Google Shape;418;p58"/>
          <p:cNvSpPr txBox="1"/>
          <p:nvPr>
            <p:ph idx="1" type="body"/>
          </p:nvPr>
        </p:nvSpPr>
        <p:spPr>
          <a:xfrm>
            <a:off x="901450" y="1517075"/>
            <a:ext cx="7330800" cy="1800900"/>
          </a:xfrm>
          <a:prstGeom prst="rect">
            <a:avLst/>
          </a:prstGeom>
          <a:noFill/>
          <a:ln>
            <a:noFill/>
          </a:ln>
        </p:spPr>
        <p:txBody>
          <a:bodyPr anchorCtr="0" anchor="t" bIns="91425" lIns="91425" spcFirstLastPara="1" rIns="91425" wrap="square" tIns="91425">
            <a:spAutoFit/>
          </a:bodyPr>
          <a:lstStyle/>
          <a:p>
            <a:pPr indent="0" lvl="0" marL="0" rtl="0" algn="just">
              <a:lnSpc>
                <a:spcPct val="200000"/>
              </a:lnSpc>
              <a:spcBef>
                <a:spcPts val="0"/>
              </a:spcBef>
              <a:spcAft>
                <a:spcPts val="0"/>
              </a:spcAft>
              <a:buSzPts val="1700"/>
              <a:buNone/>
            </a:pPr>
            <a:r>
              <a:rPr lang="en"/>
              <a:t>❓ Zero-Shot - Just ask!</a:t>
            </a:r>
            <a:endParaRPr/>
          </a:p>
          <a:p>
            <a:pPr indent="0" lvl="0" marL="0" rtl="0" algn="just">
              <a:lnSpc>
                <a:spcPct val="200000"/>
              </a:lnSpc>
              <a:spcBef>
                <a:spcPts val="1200"/>
              </a:spcBef>
              <a:spcAft>
                <a:spcPts val="0"/>
              </a:spcAft>
              <a:buSzPts val="1700"/>
              <a:buNone/>
            </a:pPr>
            <a:r>
              <a:rPr lang="en"/>
              <a:t>🧱 GAIL Method - Goal, Action, Instructions and Language</a:t>
            </a:r>
            <a:endParaRPr/>
          </a:p>
          <a:p>
            <a:pPr indent="0" lvl="0" marL="0" rtl="0" algn="just">
              <a:lnSpc>
                <a:spcPct val="200000"/>
              </a:lnSpc>
              <a:spcBef>
                <a:spcPts val="1200"/>
              </a:spcBef>
              <a:spcAft>
                <a:spcPts val="1200"/>
              </a:spcAft>
              <a:buSzPts val="1700"/>
              <a:buNone/>
            </a:pPr>
            <a:r>
              <a:rPr lang="en"/>
              <a:t>🧪 Few-Shot - Show Examples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9"/>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Zero-Shot Prompt Example</a:t>
            </a:r>
            <a:endParaRPr/>
          </a:p>
        </p:txBody>
      </p:sp>
      <p:sp>
        <p:nvSpPr>
          <p:cNvPr id="424" name="Google Shape;424;p59"/>
          <p:cNvSpPr txBox="1"/>
          <p:nvPr>
            <p:ph idx="1" type="body"/>
          </p:nvPr>
        </p:nvSpPr>
        <p:spPr>
          <a:xfrm>
            <a:off x="212350" y="1163150"/>
            <a:ext cx="5694000" cy="838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The model guesses based on training.</a:t>
            </a:r>
            <a:endParaRPr/>
          </a:p>
          <a:p>
            <a:pPr indent="-336550" lvl="0" marL="457200" rtl="0" algn="l">
              <a:lnSpc>
                <a:spcPct val="150000"/>
              </a:lnSpc>
              <a:spcBef>
                <a:spcPts val="0"/>
              </a:spcBef>
              <a:spcAft>
                <a:spcPts val="0"/>
              </a:spcAft>
              <a:buSzPts val="1700"/>
              <a:buChar char="●"/>
            </a:pPr>
            <a:r>
              <a:rPr lang="en"/>
              <a:t>Often surprisingly accurate even without examples.</a:t>
            </a:r>
            <a:endParaRPr/>
          </a:p>
        </p:txBody>
      </p:sp>
      <p:pic>
        <p:nvPicPr>
          <p:cNvPr id="425" name="Google Shape;425;p59"/>
          <p:cNvPicPr preferRelativeResize="0"/>
          <p:nvPr/>
        </p:nvPicPr>
        <p:blipFill rotWithShape="1">
          <a:blip r:embed="rId3">
            <a:alphaModFix/>
          </a:blip>
          <a:srcRect b="0" l="0" r="0" t="0"/>
          <a:stretch/>
        </p:blipFill>
        <p:spPr>
          <a:xfrm>
            <a:off x="2534473" y="2217850"/>
            <a:ext cx="6275050" cy="252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0"/>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GAIL Methodology :</a:t>
            </a:r>
            <a:endParaRPr/>
          </a:p>
        </p:txBody>
      </p:sp>
      <p:sp>
        <p:nvSpPr>
          <p:cNvPr id="431" name="Google Shape;431;p60"/>
          <p:cNvSpPr txBox="1"/>
          <p:nvPr>
            <p:ph idx="1" type="body"/>
          </p:nvPr>
        </p:nvSpPr>
        <p:spPr>
          <a:xfrm>
            <a:off x="212350" y="911275"/>
            <a:ext cx="8597100" cy="16239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 </a:t>
            </a:r>
            <a:r>
              <a:rPr lang="en">
                <a:solidFill>
                  <a:schemeClr val="lt2"/>
                </a:solidFill>
              </a:rPr>
              <a:t>G</a:t>
            </a:r>
            <a:r>
              <a:rPr lang="en"/>
              <a:t>oal : What is the task or outcome?</a:t>
            </a:r>
            <a:endParaRPr/>
          </a:p>
          <a:p>
            <a:pPr indent="-336550" lvl="0" marL="457200" rtl="0" algn="l">
              <a:lnSpc>
                <a:spcPct val="150000"/>
              </a:lnSpc>
              <a:spcBef>
                <a:spcPts val="0"/>
              </a:spcBef>
              <a:spcAft>
                <a:spcPts val="0"/>
              </a:spcAft>
              <a:buSzPts val="1700"/>
              <a:buChar char="●"/>
            </a:pPr>
            <a:r>
              <a:rPr lang="en"/>
              <a:t>🛠️ </a:t>
            </a:r>
            <a:r>
              <a:rPr lang="en">
                <a:solidFill>
                  <a:schemeClr val="lt2"/>
                </a:solidFill>
              </a:rPr>
              <a:t>A</a:t>
            </a:r>
            <a:r>
              <a:rPr lang="en"/>
              <a:t>ctions/Tools : What steps or tools can be used to achieve the goal?</a:t>
            </a:r>
            <a:endParaRPr/>
          </a:p>
          <a:p>
            <a:pPr indent="-336550" lvl="0" marL="457200" rtl="0" algn="l">
              <a:lnSpc>
                <a:spcPct val="150000"/>
              </a:lnSpc>
              <a:spcBef>
                <a:spcPts val="0"/>
              </a:spcBef>
              <a:spcAft>
                <a:spcPts val="0"/>
              </a:spcAft>
              <a:buSzPts val="1700"/>
              <a:buChar char="●"/>
            </a:pPr>
            <a:r>
              <a:rPr lang="en"/>
              <a:t>📚 </a:t>
            </a:r>
            <a:r>
              <a:rPr lang="en">
                <a:solidFill>
                  <a:schemeClr val="lt2"/>
                </a:solidFill>
              </a:rPr>
              <a:t>I</a:t>
            </a:r>
            <a:r>
              <a:rPr lang="en"/>
              <a:t>nformation : User conversation so far or context for relevance.</a:t>
            </a:r>
            <a:endParaRPr/>
          </a:p>
          <a:p>
            <a:pPr indent="-336550" lvl="0" marL="457200" rtl="0" algn="l">
              <a:lnSpc>
                <a:spcPct val="150000"/>
              </a:lnSpc>
              <a:spcBef>
                <a:spcPts val="0"/>
              </a:spcBef>
              <a:spcAft>
                <a:spcPts val="0"/>
              </a:spcAft>
              <a:buSzPts val="1700"/>
              <a:buChar char="●"/>
            </a:pPr>
            <a:r>
              <a:rPr lang="en"/>
              <a:t>🗣️ </a:t>
            </a:r>
            <a:r>
              <a:rPr lang="en">
                <a:solidFill>
                  <a:schemeClr val="lt2"/>
                </a:solidFill>
              </a:rPr>
              <a:t>L</a:t>
            </a:r>
            <a:r>
              <a:rPr lang="en"/>
              <a:t>anguage : What tone, style, or format is best?</a:t>
            </a:r>
            <a:endParaRPr/>
          </a:p>
        </p:txBody>
      </p:sp>
      <p:pic>
        <p:nvPicPr>
          <p:cNvPr id="432" name="Google Shape;432;p60"/>
          <p:cNvPicPr preferRelativeResize="0"/>
          <p:nvPr/>
        </p:nvPicPr>
        <p:blipFill rotWithShape="1">
          <a:blip r:embed="rId3">
            <a:alphaModFix/>
          </a:blip>
          <a:srcRect b="0" l="0" r="0" t="0"/>
          <a:stretch/>
        </p:blipFill>
        <p:spPr>
          <a:xfrm>
            <a:off x="976300" y="2644800"/>
            <a:ext cx="7191375" cy="219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